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41130059ae474ffa" Type="http://schemas.microsoft.com/office/2006/relationships/ui/extensibility" Target="customUI/customUI.xml"/><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4"/>
  </p:notesMasterIdLst>
  <p:handoutMasterIdLst>
    <p:handoutMasterId r:id="rId25"/>
  </p:handoutMasterIdLst>
  <p:sldIdLst>
    <p:sldId id="369" r:id="rId5"/>
    <p:sldId id="387" r:id="rId6"/>
    <p:sldId id="388" r:id="rId7"/>
    <p:sldId id="389" r:id="rId8"/>
    <p:sldId id="390" r:id="rId9"/>
    <p:sldId id="393" r:id="rId10"/>
    <p:sldId id="391" r:id="rId11"/>
    <p:sldId id="392" r:id="rId12"/>
    <p:sldId id="402" r:id="rId13"/>
    <p:sldId id="394" r:id="rId14"/>
    <p:sldId id="395" r:id="rId15"/>
    <p:sldId id="396" r:id="rId16"/>
    <p:sldId id="397" r:id="rId17"/>
    <p:sldId id="398" r:id="rId18"/>
    <p:sldId id="399" r:id="rId19"/>
    <p:sldId id="404" r:id="rId20"/>
    <p:sldId id="405" r:id="rId21"/>
    <p:sldId id="401" r:id="rId22"/>
    <p:sldId id="403" r:id="rId23"/>
  </p:sldIdLst>
  <p:sldSz cx="12192000" cy="6858000"/>
  <p:notesSz cx="6858000" cy="9144000"/>
  <p:defaultTex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nstructions" id="{D97762E0-F512-4654-A68D-122F12046569}">
          <p14:sldIdLst/>
        </p14:section>
        <p14:section name="Right Click for Option" id="{4FDA67CD-A15C-4C29-8948-D1BF91269A83}">
          <p14:sldIdLst>
            <p14:sldId id="369"/>
            <p14:sldId id="387"/>
            <p14:sldId id="388"/>
            <p14:sldId id="389"/>
            <p14:sldId id="390"/>
            <p14:sldId id="393"/>
            <p14:sldId id="391"/>
            <p14:sldId id="392"/>
            <p14:sldId id="402"/>
            <p14:sldId id="394"/>
            <p14:sldId id="395"/>
            <p14:sldId id="396"/>
            <p14:sldId id="397"/>
            <p14:sldId id="398"/>
            <p14:sldId id="399"/>
            <p14:sldId id="404"/>
            <p14:sldId id="405"/>
            <p14:sldId id="401"/>
            <p14:sldId id="4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y" initials="" lastIdx="0" clrIdx="0"/>
  <p:cmAuthor id="1" name="Shay"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F46"/>
    <a:srgbClr val="F2B8D8"/>
    <a:srgbClr val="EB7BBE"/>
    <a:srgbClr val="FFD629"/>
    <a:srgbClr val="EBEBEB"/>
    <a:srgbClr val="4F4C37"/>
    <a:srgbClr val="1E497D"/>
    <a:srgbClr val="8F999E"/>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6E7CC-E9CA-4A81-9595-9A8B10420DC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2" autoAdjust="0"/>
    <p:restoredTop sz="92940" autoAdjust="0"/>
  </p:normalViewPr>
  <p:slideViewPr>
    <p:cSldViewPr snapToObjects="1">
      <p:cViewPr>
        <p:scale>
          <a:sx n="114" d="100"/>
          <a:sy n="114" d="100"/>
        </p:scale>
        <p:origin x="584" y="4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72" d="100"/>
        <a:sy n="172" d="100"/>
      </p:scale>
      <p:origin x="0" y="-9864"/>
    </p:cViewPr>
  </p:sorterViewPr>
  <p:notesViewPr>
    <p:cSldViewPr snapToObjects="1" showGuides="1">
      <p:cViewPr varScale="1">
        <p:scale>
          <a:sx n="84" d="100"/>
          <a:sy n="84" d="100"/>
        </p:scale>
        <p:origin x="29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rgbClr val="000F46"/>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rgbClr val="000F46"/>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rgbClr val="000F46"/>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rgbClr val="000F46"/>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1B92C8E-E1E6-5247-96AF-B4811AA6CA3D}"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en-GB"/>
        </a:p>
      </dgm:t>
    </dgm:pt>
    <dgm:pt modelId="{496BF1E1-2586-2545-9DA0-2F10035E2071}">
      <dgm:prSet phldrT="[Text]"/>
      <dgm:spPr/>
      <dgm:t>
        <a:bodyPr/>
        <a:lstStyle/>
        <a:p>
          <a:r>
            <a:rPr lang="en-GB" dirty="0"/>
            <a:t>9 physicians</a:t>
          </a:r>
        </a:p>
      </dgm:t>
    </dgm:pt>
    <dgm:pt modelId="{FF54D306-4A31-DA4A-824C-E02E8770B8BE}" type="parTrans" cxnId="{D8464DAE-20FD-E648-AF03-A08CE33CC08B}">
      <dgm:prSet/>
      <dgm:spPr/>
      <dgm:t>
        <a:bodyPr/>
        <a:lstStyle/>
        <a:p>
          <a:endParaRPr lang="en-GB"/>
        </a:p>
      </dgm:t>
    </dgm:pt>
    <dgm:pt modelId="{3356F016-1B54-2E40-AC11-48EAF5578102}" type="sibTrans" cxnId="{D8464DAE-20FD-E648-AF03-A08CE33CC08B}">
      <dgm:prSet/>
      <dgm:spPr/>
      <dgm:t>
        <a:bodyPr/>
        <a:lstStyle/>
        <a:p>
          <a:endParaRPr lang="en-GB"/>
        </a:p>
      </dgm:t>
    </dgm:pt>
    <dgm:pt modelId="{7D8A7B35-4969-2045-BE4D-311C291955A3}">
      <dgm:prSet phldrT="[Text]"/>
      <dgm:spPr/>
      <dgm:t>
        <a:bodyPr/>
        <a:lstStyle/>
        <a:p>
          <a:r>
            <a:rPr lang="en-GB" dirty="0"/>
            <a:t> 4: second-year residents</a:t>
          </a:r>
        </a:p>
      </dgm:t>
    </dgm:pt>
    <dgm:pt modelId="{9BFCBB26-9C78-0D4D-9655-918C76D3F452}" type="parTrans" cxnId="{AC0DA86A-24A9-544E-860C-12FEE0626460}">
      <dgm:prSet/>
      <dgm:spPr/>
      <dgm:t>
        <a:bodyPr/>
        <a:lstStyle/>
        <a:p>
          <a:endParaRPr lang="en-GB"/>
        </a:p>
      </dgm:t>
    </dgm:pt>
    <dgm:pt modelId="{1CB3A699-3C63-5144-B4E7-3498241582EF}" type="sibTrans" cxnId="{AC0DA86A-24A9-544E-860C-12FEE0626460}">
      <dgm:prSet/>
      <dgm:spPr/>
      <dgm:t>
        <a:bodyPr/>
        <a:lstStyle/>
        <a:p>
          <a:endParaRPr lang="en-GB"/>
        </a:p>
      </dgm:t>
    </dgm:pt>
    <dgm:pt modelId="{31427137-0D5B-C044-8286-5200C7E441CE}">
      <dgm:prSet phldrT="[Text]"/>
      <dgm:spPr/>
      <dgm:t>
        <a:bodyPr/>
        <a:lstStyle/>
        <a:p>
          <a:pPr algn="just"/>
          <a:r>
            <a:rPr lang="en-GB" dirty="0"/>
            <a:t>   4: interns</a:t>
          </a:r>
        </a:p>
      </dgm:t>
    </dgm:pt>
    <dgm:pt modelId="{A64C4E61-BFAB-B743-8617-0DE7C20110CE}" type="parTrans" cxnId="{62B1E421-4757-B14B-8779-0FE3E728866B}">
      <dgm:prSet/>
      <dgm:spPr/>
      <dgm:t>
        <a:bodyPr/>
        <a:lstStyle/>
        <a:p>
          <a:endParaRPr lang="en-GB"/>
        </a:p>
      </dgm:t>
    </dgm:pt>
    <dgm:pt modelId="{8E177249-14DF-644F-894E-28FE4603A3DB}" type="sibTrans" cxnId="{62B1E421-4757-B14B-8779-0FE3E728866B}">
      <dgm:prSet/>
      <dgm:spPr/>
      <dgm:t>
        <a:bodyPr/>
        <a:lstStyle/>
        <a:p>
          <a:endParaRPr lang="en-GB"/>
        </a:p>
      </dgm:t>
    </dgm:pt>
    <dgm:pt modelId="{612FCCF2-E4B3-E24A-9E70-447E45713BE1}">
      <dgm:prSet phldrT="[Text]"/>
      <dgm:spPr/>
      <dgm:t>
        <a:bodyPr/>
        <a:lstStyle/>
        <a:p>
          <a:pPr algn="l"/>
          <a:r>
            <a:rPr lang="en-GB" dirty="0"/>
            <a:t>   1: first-year resident</a:t>
          </a:r>
        </a:p>
      </dgm:t>
    </dgm:pt>
    <dgm:pt modelId="{930BA46A-0830-B946-ACAC-FFBACB97506F}" type="parTrans" cxnId="{2D656F73-F9ED-944B-B2BA-4C121C16F628}">
      <dgm:prSet/>
      <dgm:spPr/>
      <dgm:t>
        <a:bodyPr/>
        <a:lstStyle/>
        <a:p>
          <a:endParaRPr lang="en-GB"/>
        </a:p>
      </dgm:t>
    </dgm:pt>
    <dgm:pt modelId="{138C5117-D308-A245-8907-405B3B3352C1}" type="sibTrans" cxnId="{2D656F73-F9ED-944B-B2BA-4C121C16F628}">
      <dgm:prSet/>
      <dgm:spPr/>
      <dgm:t>
        <a:bodyPr/>
        <a:lstStyle/>
        <a:p>
          <a:endParaRPr lang="en-GB"/>
        </a:p>
      </dgm:t>
    </dgm:pt>
    <dgm:pt modelId="{7799DE1E-1825-FF49-96D4-1725586061C2}" type="pres">
      <dgm:prSet presAssocID="{A1B92C8E-E1E6-5247-96AF-B4811AA6CA3D}" presName="hierChild1" presStyleCnt="0">
        <dgm:presLayoutVars>
          <dgm:orgChart val="1"/>
          <dgm:chPref val="1"/>
          <dgm:dir/>
          <dgm:animOne val="branch"/>
          <dgm:animLvl val="lvl"/>
          <dgm:resizeHandles/>
        </dgm:presLayoutVars>
      </dgm:prSet>
      <dgm:spPr/>
    </dgm:pt>
    <dgm:pt modelId="{3BF6B933-F2B2-834B-8C18-55EF04879BE9}" type="pres">
      <dgm:prSet presAssocID="{496BF1E1-2586-2545-9DA0-2F10035E2071}" presName="hierRoot1" presStyleCnt="0">
        <dgm:presLayoutVars>
          <dgm:hierBranch val="init"/>
        </dgm:presLayoutVars>
      </dgm:prSet>
      <dgm:spPr/>
    </dgm:pt>
    <dgm:pt modelId="{E787AE1F-22EC-894D-9D4D-97F1AB3613A8}" type="pres">
      <dgm:prSet presAssocID="{496BF1E1-2586-2545-9DA0-2F10035E2071}" presName="rootComposite1" presStyleCnt="0"/>
      <dgm:spPr/>
    </dgm:pt>
    <dgm:pt modelId="{B47AB0B1-8DBC-0747-B999-20CE3A5AC6DA}" type="pres">
      <dgm:prSet presAssocID="{496BF1E1-2586-2545-9DA0-2F10035E2071}" presName="rootText1" presStyleLbl="node0" presStyleIdx="0" presStyleCnt="1">
        <dgm:presLayoutVars>
          <dgm:chPref val="3"/>
        </dgm:presLayoutVars>
      </dgm:prSet>
      <dgm:spPr/>
    </dgm:pt>
    <dgm:pt modelId="{2E90FCB1-823E-CC4C-8294-D2BB1CE8B918}" type="pres">
      <dgm:prSet presAssocID="{496BF1E1-2586-2545-9DA0-2F10035E2071}" presName="rootConnector1" presStyleLbl="node1" presStyleIdx="0" presStyleCnt="0"/>
      <dgm:spPr/>
    </dgm:pt>
    <dgm:pt modelId="{236575FE-1EFA-7C43-8B6F-82A3B0864E4A}" type="pres">
      <dgm:prSet presAssocID="{496BF1E1-2586-2545-9DA0-2F10035E2071}" presName="hierChild2" presStyleCnt="0"/>
      <dgm:spPr/>
    </dgm:pt>
    <dgm:pt modelId="{7AD198A7-F54F-EE4B-9746-031CFE1AD32B}" type="pres">
      <dgm:prSet presAssocID="{A64C4E61-BFAB-B743-8617-0DE7C20110CE}" presName="Name64" presStyleLbl="parChTrans1D2" presStyleIdx="0" presStyleCnt="3"/>
      <dgm:spPr/>
    </dgm:pt>
    <dgm:pt modelId="{02F25B8B-A2E2-9B43-B72D-54B121EEED61}" type="pres">
      <dgm:prSet presAssocID="{31427137-0D5B-C044-8286-5200C7E441CE}" presName="hierRoot2" presStyleCnt="0">
        <dgm:presLayoutVars>
          <dgm:hierBranch val="init"/>
        </dgm:presLayoutVars>
      </dgm:prSet>
      <dgm:spPr/>
    </dgm:pt>
    <dgm:pt modelId="{BB1CA71F-C19B-B748-9ABE-85186C87FF0D}" type="pres">
      <dgm:prSet presAssocID="{31427137-0D5B-C044-8286-5200C7E441CE}" presName="rootComposite" presStyleCnt="0"/>
      <dgm:spPr/>
    </dgm:pt>
    <dgm:pt modelId="{37E80577-E800-7942-BCCB-D59D85F95706}" type="pres">
      <dgm:prSet presAssocID="{31427137-0D5B-C044-8286-5200C7E441CE}" presName="rootText" presStyleLbl="node2" presStyleIdx="0" presStyleCnt="3" custScaleX="219917">
        <dgm:presLayoutVars>
          <dgm:chPref val="3"/>
        </dgm:presLayoutVars>
      </dgm:prSet>
      <dgm:spPr/>
    </dgm:pt>
    <dgm:pt modelId="{2647FC19-DBC2-1440-9849-E13D1D5392B4}" type="pres">
      <dgm:prSet presAssocID="{31427137-0D5B-C044-8286-5200C7E441CE}" presName="rootConnector" presStyleLbl="node2" presStyleIdx="0" presStyleCnt="3"/>
      <dgm:spPr/>
    </dgm:pt>
    <dgm:pt modelId="{225F024B-8025-9F4B-BF68-564249E6B6BD}" type="pres">
      <dgm:prSet presAssocID="{31427137-0D5B-C044-8286-5200C7E441CE}" presName="hierChild4" presStyleCnt="0"/>
      <dgm:spPr/>
    </dgm:pt>
    <dgm:pt modelId="{6B108E52-40AF-E542-9C56-77C98B13B16A}" type="pres">
      <dgm:prSet presAssocID="{31427137-0D5B-C044-8286-5200C7E441CE}" presName="hierChild5" presStyleCnt="0"/>
      <dgm:spPr/>
    </dgm:pt>
    <dgm:pt modelId="{CA578445-D459-E343-B671-ED1D3A9954FD}" type="pres">
      <dgm:prSet presAssocID="{930BA46A-0830-B946-ACAC-FFBACB97506F}" presName="Name64" presStyleLbl="parChTrans1D2" presStyleIdx="1" presStyleCnt="3"/>
      <dgm:spPr/>
    </dgm:pt>
    <dgm:pt modelId="{EAC756C4-93E5-824C-BF76-AF9A5B97085A}" type="pres">
      <dgm:prSet presAssocID="{612FCCF2-E4B3-E24A-9E70-447E45713BE1}" presName="hierRoot2" presStyleCnt="0">
        <dgm:presLayoutVars>
          <dgm:hierBranch val="init"/>
        </dgm:presLayoutVars>
      </dgm:prSet>
      <dgm:spPr/>
    </dgm:pt>
    <dgm:pt modelId="{69C47F2B-6B01-4A47-BA24-F13F6DDD239B}" type="pres">
      <dgm:prSet presAssocID="{612FCCF2-E4B3-E24A-9E70-447E45713BE1}" presName="rootComposite" presStyleCnt="0"/>
      <dgm:spPr/>
    </dgm:pt>
    <dgm:pt modelId="{D9CC791A-496F-5447-AB7C-61EA1F292149}" type="pres">
      <dgm:prSet presAssocID="{612FCCF2-E4B3-E24A-9E70-447E45713BE1}" presName="rootText" presStyleLbl="node2" presStyleIdx="1" presStyleCnt="3" custScaleX="219917">
        <dgm:presLayoutVars>
          <dgm:chPref val="3"/>
        </dgm:presLayoutVars>
      </dgm:prSet>
      <dgm:spPr/>
    </dgm:pt>
    <dgm:pt modelId="{51007A99-5511-614C-9245-8F1B7B3BD2A6}" type="pres">
      <dgm:prSet presAssocID="{612FCCF2-E4B3-E24A-9E70-447E45713BE1}" presName="rootConnector" presStyleLbl="node2" presStyleIdx="1" presStyleCnt="3"/>
      <dgm:spPr/>
    </dgm:pt>
    <dgm:pt modelId="{204EC128-4D43-924B-97CC-28B7E7A05DB8}" type="pres">
      <dgm:prSet presAssocID="{612FCCF2-E4B3-E24A-9E70-447E45713BE1}" presName="hierChild4" presStyleCnt="0"/>
      <dgm:spPr/>
    </dgm:pt>
    <dgm:pt modelId="{DFD0E027-9E48-5148-8E44-B557192AE71C}" type="pres">
      <dgm:prSet presAssocID="{612FCCF2-E4B3-E24A-9E70-447E45713BE1}" presName="hierChild5" presStyleCnt="0"/>
      <dgm:spPr/>
    </dgm:pt>
    <dgm:pt modelId="{89ADA81A-C263-1745-95A0-CEF5E4B5953F}" type="pres">
      <dgm:prSet presAssocID="{9BFCBB26-9C78-0D4D-9655-918C76D3F452}" presName="Name64" presStyleLbl="parChTrans1D2" presStyleIdx="2" presStyleCnt="3"/>
      <dgm:spPr/>
    </dgm:pt>
    <dgm:pt modelId="{1C5FAEAA-9294-9D45-836C-0A9E3E649A8C}" type="pres">
      <dgm:prSet presAssocID="{7D8A7B35-4969-2045-BE4D-311C291955A3}" presName="hierRoot2" presStyleCnt="0">
        <dgm:presLayoutVars>
          <dgm:hierBranch val="init"/>
        </dgm:presLayoutVars>
      </dgm:prSet>
      <dgm:spPr/>
    </dgm:pt>
    <dgm:pt modelId="{04F472B0-F3B5-604A-B3C7-EB802D924CEF}" type="pres">
      <dgm:prSet presAssocID="{7D8A7B35-4969-2045-BE4D-311C291955A3}" presName="rootComposite" presStyleCnt="0"/>
      <dgm:spPr/>
    </dgm:pt>
    <dgm:pt modelId="{445B449F-A0E0-8842-B466-F79B5E7ADD84}" type="pres">
      <dgm:prSet presAssocID="{7D8A7B35-4969-2045-BE4D-311C291955A3}" presName="rootText" presStyleLbl="node2" presStyleIdx="2" presStyleCnt="3" custScaleX="219917">
        <dgm:presLayoutVars>
          <dgm:chPref val="3"/>
        </dgm:presLayoutVars>
      </dgm:prSet>
      <dgm:spPr/>
    </dgm:pt>
    <dgm:pt modelId="{4F5672E9-61E8-7D43-84D9-B854E9BAA849}" type="pres">
      <dgm:prSet presAssocID="{7D8A7B35-4969-2045-BE4D-311C291955A3}" presName="rootConnector" presStyleLbl="node2" presStyleIdx="2" presStyleCnt="3"/>
      <dgm:spPr/>
    </dgm:pt>
    <dgm:pt modelId="{770494B7-1DDA-2844-A9E2-B5399480443A}" type="pres">
      <dgm:prSet presAssocID="{7D8A7B35-4969-2045-BE4D-311C291955A3}" presName="hierChild4" presStyleCnt="0"/>
      <dgm:spPr/>
    </dgm:pt>
    <dgm:pt modelId="{706046F8-B30A-0443-BBC0-48BE44FE120C}" type="pres">
      <dgm:prSet presAssocID="{7D8A7B35-4969-2045-BE4D-311C291955A3}" presName="hierChild5" presStyleCnt="0"/>
      <dgm:spPr/>
    </dgm:pt>
    <dgm:pt modelId="{AFA24904-EDBD-2848-B68D-E1B3B8797BC7}" type="pres">
      <dgm:prSet presAssocID="{496BF1E1-2586-2545-9DA0-2F10035E2071}" presName="hierChild3" presStyleCnt="0"/>
      <dgm:spPr/>
    </dgm:pt>
  </dgm:ptLst>
  <dgm:cxnLst>
    <dgm:cxn modelId="{3B2A0800-F0C1-DA4C-AC51-C67A8716FBB6}" type="presOf" srcId="{496BF1E1-2586-2545-9DA0-2F10035E2071}" destId="{B47AB0B1-8DBC-0747-B999-20CE3A5AC6DA}" srcOrd="0" destOrd="0" presId="urn:microsoft.com/office/officeart/2009/3/layout/HorizontalOrganizationChart"/>
    <dgm:cxn modelId="{62B1E421-4757-B14B-8779-0FE3E728866B}" srcId="{496BF1E1-2586-2545-9DA0-2F10035E2071}" destId="{31427137-0D5B-C044-8286-5200C7E441CE}" srcOrd="0" destOrd="0" parTransId="{A64C4E61-BFAB-B743-8617-0DE7C20110CE}" sibTransId="{8E177249-14DF-644F-894E-28FE4603A3DB}"/>
    <dgm:cxn modelId="{33972127-A2E8-F645-9291-55144B403342}" type="presOf" srcId="{A1B92C8E-E1E6-5247-96AF-B4811AA6CA3D}" destId="{7799DE1E-1825-FF49-96D4-1725586061C2}" srcOrd="0" destOrd="0" presId="urn:microsoft.com/office/officeart/2009/3/layout/HorizontalOrganizationChart"/>
    <dgm:cxn modelId="{B673512E-4570-7B49-8A8D-5EE443C487AD}" type="presOf" srcId="{930BA46A-0830-B946-ACAC-FFBACB97506F}" destId="{CA578445-D459-E343-B671-ED1D3A9954FD}" srcOrd="0" destOrd="0" presId="urn:microsoft.com/office/officeart/2009/3/layout/HorizontalOrganizationChart"/>
    <dgm:cxn modelId="{B44B5530-92E5-BA47-B2EA-641C8094F798}" type="presOf" srcId="{612FCCF2-E4B3-E24A-9E70-447E45713BE1}" destId="{D9CC791A-496F-5447-AB7C-61EA1F292149}" srcOrd="0" destOrd="0" presId="urn:microsoft.com/office/officeart/2009/3/layout/HorizontalOrganizationChart"/>
    <dgm:cxn modelId="{9E9A8242-D187-0E4C-89F6-FD2AACA02349}" type="presOf" srcId="{612FCCF2-E4B3-E24A-9E70-447E45713BE1}" destId="{51007A99-5511-614C-9245-8F1B7B3BD2A6}" srcOrd="1" destOrd="0" presId="urn:microsoft.com/office/officeart/2009/3/layout/HorizontalOrganizationChart"/>
    <dgm:cxn modelId="{AC0DA86A-24A9-544E-860C-12FEE0626460}" srcId="{496BF1E1-2586-2545-9DA0-2F10035E2071}" destId="{7D8A7B35-4969-2045-BE4D-311C291955A3}" srcOrd="2" destOrd="0" parTransId="{9BFCBB26-9C78-0D4D-9655-918C76D3F452}" sibTransId="{1CB3A699-3C63-5144-B4E7-3498241582EF}"/>
    <dgm:cxn modelId="{2D656F73-F9ED-944B-B2BA-4C121C16F628}" srcId="{496BF1E1-2586-2545-9DA0-2F10035E2071}" destId="{612FCCF2-E4B3-E24A-9E70-447E45713BE1}" srcOrd="1" destOrd="0" parTransId="{930BA46A-0830-B946-ACAC-FFBACB97506F}" sibTransId="{138C5117-D308-A245-8907-405B3B3352C1}"/>
    <dgm:cxn modelId="{EEA8A17C-30EE-3C47-9FB8-6F7CCB713959}" type="presOf" srcId="{7D8A7B35-4969-2045-BE4D-311C291955A3}" destId="{4F5672E9-61E8-7D43-84D9-B854E9BAA849}" srcOrd="1" destOrd="0" presId="urn:microsoft.com/office/officeart/2009/3/layout/HorizontalOrganizationChart"/>
    <dgm:cxn modelId="{3B8DA37D-F18C-BC41-BAFB-26BB8A5150E8}" type="presOf" srcId="{7D8A7B35-4969-2045-BE4D-311C291955A3}" destId="{445B449F-A0E0-8842-B466-F79B5E7ADD84}" srcOrd="0" destOrd="0" presId="urn:microsoft.com/office/officeart/2009/3/layout/HorizontalOrganizationChart"/>
    <dgm:cxn modelId="{5C52CB81-B43E-7347-B96F-ED6FC347E121}" type="presOf" srcId="{31427137-0D5B-C044-8286-5200C7E441CE}" destId="{2647FC19-DBC2-1440-9849-E13D1D5392B4}" srcOrd="1" destOrd="0" presId="urn:microsoft.com/office/officeart/2009/3/layout/HorizontalOrganizationChart"/>
    <dgm:cxn modelId="{D8464DAE-20FD-E648-AF03-A08CE33CC08B}" srcId="{A1B92C8E-E1E6-5247-96AF-B4811AA6CA3D}" destId="{496BF1E1-2586-2545-9DA0-2F10035E2071}" srcOrd="0" destOrd="0" parTransId="{FF54D306-4A31-DA4A-824C-E02E8770B8BE}" sibTransId="{3356F016-1B54-2E40-AC11-48EAF5578102}"/>
    <dgm:cxn modelId="{2B042FC7-256D-CD4B-8DDD-B2398500FF4D}" type="presOf" srcId="{9BFCBB26-9C78-0D4D-9655-918C76D3F452}" destId="{89ADA81A-C263-1745-95A0-CEF5E4B5953F}" srcOrd="0" destOrd="0" presId="urn:microsoft.com/office/officeart/2009/3/layout/HorizontalOrganizationChart"/>
    <dgm:cxn modelId="{66D209DC-E06D-DD47-8C10-4C0728636544}" type="presOf" srcId="{496BF1E1-2586-2545-9DA0-2F10035E2071}" destId="{2E90FCB1-823E-CC4C-8294-D2BB1CE8B918}" srcOrd="1" destOrd="0" presId="urn:microsoft.com/office/officeart/2009/3/layout/HorizontalOrganizationChart"/>
    <dgm:cxn modelId="{6566F3ED-5589-494D-B295-FF93803565D0}" type="presOf" srcId="{A64C4E61-BFAB-B743-8617-0DE7C20110CE}" destId="{7AD198A7-F54F-EE4B-9746-031CFE1AD32B}" srcOrd="0" destOrd="0" presId="urn:microsoft.com/office/officeart/2009/3/layout/HorizontalOrganizationChart"/>
    <dgm:cxn modelId="{8013DBF8-E067-BB4C-B445-1AC501D955A1}" type="presOf" srcId="{31427137-0D5B-C044-8286-5200C7E441CE}" destId="{37E80577-E800-7942-BCCB-D59D85F95706}" srcOrd="0" destOrd="0" presId="urn:microsoft.com/office/officeart/2009/3/layout/HorizontalOrganizationChart"/>
    <dgm:cxn modelId="{57CDFD00-49E1-EF4F-8157-EF2A76C612CB}" type="presParOf" srcId="{7799DE1E-1825-FF49-96D4-1725586061C2}" destId="{3BF6B933-F2B2-834B-8C18-55EF04879BE9}" srcOrd="0" destOrd="0" presId="urn:microsoft.com/office/officeart/2009/3/layout/HorizontalOrganizationChart"/>
    <dgm:cxn modelId="{BA0B557B-5993-8B43-9CAC-56A13EECF687}" type="presParOf" srcId="{3BF6B933-F2B2-834B-8C18-55EF04879BE9}" destId="{E787AE1F-22EC-894D-9D4D-97F1AB3613A8}" srcOrd="0" destOrd="0" presId="urn:microsoft.com/office/officeart/2009/3/layout/HorizontalOrganizationChart"/>
    <dgm:cxn modelId="{7A15322A-530A-4B4C-8BDF-8D46154398DE}" type="presParOf" srcId="{E787AE1F-22EC-894D-9D4D-97F1AB3613A8}" destId="{B47AB0B1-8DBC-0747-B999-20CE3A5AC6DA}" srcOrd="0" destOrd="0" presId="urn:microsoft.com/office/officeart/2009/3/layout/HorizontalOrganizationChart"/>
    <dgm:cxn modelId="{A6D5CA02-7271-9F40-B4D1-C1DA8CC550D1}" type="presParOf" srcId="{E787AE1F-22EC-894D-9D4D-97F1AB3613A8}" destId="{2E90FCB1-823E-CC4C-8294-D2BB1CE8B918}" srcOrd="1" destOrd="0" presId="urn:microsoft.com/office/officeart/2009/3/layout/HorizontalOrganizationChart"/>
    <dgm:cxn modelId="{F837F169-7603-5543-982A-651C9E4F1C3E}" type="presParOf" srcId="{3BF6B933-F2B2-834B-8C18-55EF04879BE9}" destId="{236575FE-1EFA-7C43-8B6F-82A3B0864E4A}" srcOrd="1" destOrd="0" presId="urn:microsoft.com/office/officeart/2009/3/layout/HorizontalOrganizationChart"/>
    <dgm:cxn modelId="{8BF2C943-A53F-684E-8D50-E5D4248EC735}" type="presParOf" srcId="{236575FE-1EFA-7C43-8B6F-82A3B0864E4A}" destId="{7AD198A7-F54F-EE4B-9746-031CFE1AD32B}" srcOrd="0" destOrd="0" presId="urn:microsoft.com/office/officeart/2009/3/layout/HorizontalOrganizationChart"/>
    <dgm:cxn modelId="{DFEB61BF-F6A4-2849-BFE3-EC4E070744D4}" type="presParOf" srcId="{236575FE-1EFA-7C43-8B6F-82A3B0864E4A}" destId="{02F25B8B-A2E2-9B43-B72D-54B121EEED61}" srcOrd="1" destOrd="0" presId="urn:microsoft.com/office/officeart/2009/3/layout/HorizontalOrganizationChart"/>
    <dgm:cxn modelId="{2E25B4A7-2702-D34B-839C-7004C7D15CB9}" type="presParOf" srcId="{02F25B8B-A2E2-9B43-B72D-54B121EEED61}" destId="{BB1CA71F-C19B-B748-9ABE-85186C87FF0D}" srcOrd="0" destOrd="0" presId="urn:microsoft.com/office/officeart/2009/3/layout/HorizontalOrganizationChart"/>
    <dgm:cxn modelId="{55AD7696-20B0-7748-9CA7-3911B5DC2A7B}" type="presParOf" srcId="{BB1CA71F-C19B-B748-9ABE-85186C87FF0D}" destId="{37E80577-E800-7942-BCCB-D59D85F95706}" srcOrd="0" destOrd="0" presId="urn:microsoft.com/office/officeart/2009/3/layout/HorizontalOrganizationChart"/>
    <dgm:cxn modelId="{59D0ACB8-E9B3-6242-885B-60066BAB9778}" type="presParOf" srcId="{BB1CA71F-C19B-B748-9ABE-85186C87FF0D}" destId="{2647FC19-DBC2-1440-9849-E13D1D5392B4}" srcOrd="1" destOrd="0" presId="urn:microsoft.com/office/officeart/2009/3/layout/HorizontalOrganizationChart"/>
    <dgm:cxn modelId="{11BB6837-3D99-4E48-BD9B-C0FAE6D41F3F}" type="presParOf" srcId="{02F25B8B-A2E2-9B43-B72D-54B121EEED61}" destId="{225F024B-8025-9F4B-BF68-564249E6B6BD}" srcOrd="1" destOrd="0" presId="urn:microsoft.com/office/officeart/2009/3/layout/HorizontalOrganizationChart"/>
    <dgm:cxn modelId="{D93F2646-B86D-9B4F-9001-C8D76BD418FB}" type="presParOf" srcId="{02F25B8B-A2E2-9B43-B72D-54B121EEED61}" destId="{6B108E52-40AF-E542-9C56-77C98B13B16A}" srcOrd="2" destOrd="0" presId="urn:microsoft.com/office/officeart/2009/3/layout/HorizontalOrganizationChart"/>
    <dgm:cxn modelId="{CAFE88C1-45BF-4544-93C6-2E591938FDB6}" type="presParOf" srcId="{236575FE-1EFA-7C43-8B6F-82A3B0864E4A}" destId="{CA578445-D459-E343-B671-ED1D3A9954FD}" srcOrd="2" destOrd="0" presId="urn:microsoft.com/office/officeart/2009/3/layout/HorizontalOrganizationChart"/>
    <dgm:cxn modelId="{6FA2147B-EC54-8643-A8ED-2EC782D9797B}" type="presParOf" srcId="{236575FE-1EFA-7C43-8B6F-82A3B0864E4A}" destId="{EAC756C4-93E5-824C-BF76-AF9A5B97085A}" srcOrd="3" destOrd="0" presId="urn:microsoft.com/office/officeart/2009/3/layout/HorizontalOrganizationChart"/>
    <dgm:cxn modelId="{FCEA447B-9C27-B84D-A83B-B33407695A4B}" type="presParOf" srcId="{EAC756C4-93E5-824C-BF76-AF9A5B97085A}" destId="{69C47F2B-6B01-4A47-BA24-F13F6DDD239B}" srcOrd="0" destOrd="0" presId="urn:microsoft.com/office/officeart/2009/3/layout/HorizontalOrganizationChart"/>
    <dgm:cxn modelId="{3E8BD0DA-9DFD-3A4F-9411-8394D266C176}" type="presParOf" srcId="{69C47F2B-6B01-4A47-BA24-F13F6DDD239B}" destId="{D9CC791A-496F-5447-AB7C-61EA1F292149}" srcOrd="0" destOrd="0" presId="urn:microsoft.com/office/officeart/2009/3/layout/HorizontalOrganizationChart"/>
    <dgm:cxn modelId="{7FE24FB2-849B-F747-829E-68DC87B4D7D0}" type="presParOf" srcId="{69C47F2B-6B01-4A47-BA24-F13F6DDD239B}" destId="{51007A99-5511-614C-9245-8F1B7B3BD2A6}" srcOrd="1" destOrd="0" presId="urn:microsoft.com/office/officeart/2009/3/layout/HorizontalOrganizationChart"/>
    <dgm:cxn modelId="{12243938-4FB1-D54E-8BCB-23D2458D075D}" type="presParOf" srcId="{EAC756C4-93E5-824C-BF76-AF9A5B97085A}" destId="{204EC128-4D43-924B-97CC-28B7E7A05DB8}" srcOrd="1" destOrd="0" presId="urn:microsoft.com/office/officeart/2009/3/layout/HorizontalOrganizationChart"/>
    <dgm:cxn modelId="{BF5BE856-CA81-1446-8ABB-28EAAA12167C}" type="presParOf" srcId="{EAC756C4-93E5-824C-BF76-AF9A5B97085A}" destId="{DFD0E027-9E48-5148-8E44-B557192AE71C}" srcOrd="2" destOrd="0" presId="urn:microsoft.com/office/officeart/2009/3/layout/HorizontalOrganizationChart"/>
    <dgm:cxn modelId="{5BF52730-0770-7146-8BA8-DB39B8BBABB0}" type="presParOf" srcId="{236575FE-1EFA-7C43-8B6F-82A3B0864E4A}" destId="{89ADA81A-C263-1745-95A0-CEF5E4B5953F}" srcOrd="4" destOrd="0" presId="urn:microsoft.com/office/officeart/2009/3/layout/HorizontalOrganizationChart"/>
    <dgm:cxn modelId="{B4470925-F78E-5D4E-AD7A-F5DF038872DF}" type="presParOf" srcId="{236575FE-1EFA-7C43-8B6F-82A3B0864E4A}" destId="{1C5FAEAA-9294-9D45-836C-0A9E3E649A8C}" srcOrd="5" destOrd="0" presId="urn:microsoft.com/office/officeart/2009/3/layout/HorizontalOrganizationChart"/>
    <dgm:cxn modelId="{3A35B4D7-2140-3145-8B21-D5DAB9A3D92C}" type="presParOf" srcId="{1C5FAEAA-9294-9D45-836C-0A9E3E649A8C}" destId="{04F472B0-F3B5-604A-B3C7-EB802D924CEF}" srcOrd="0" destOrd="0" presId="urn:microsoft.com/office/officeart/2009/3/layout/HorizontalOrganizationChart"/>
    <dgm:cxn modelId="{F9D6BD9D-1F7C-5447-8AC3-37BFFED2E1FA}" type="presParOf" srcId="{04F472B0-F3B5-604A-B3C7-EB802D924CEF}" destId="{445B449F-A0E0-8842-B466-F79B5E7ADD84}" srcOrd="0" destOrd="0" presId="urn:microsoft.com/office/officeart/2009/3/layout/HorizontalOrganizationChart"/>
    <dgm:cxn modelId="{A6D07759-4669-7748-965F-C53F23929055}" type="presParOf" srcId="{04F472B0-F3B5-604A-B3C7-EB802D924CEF}" destId="{4F5672E9-61E8-7D43-84D9-B854E9BAA849}" srcOrd="1" destOrd="0" presId="urn:microsoft.com/office/officeart/2009/3/layout/HorizontalOrganizationChart"/>
    <dgm:cxn modelId="{1C004C10-C4CE-B246-B5CC-881DA374E53B}" type="presParOf" srcId="{1C5FAEAA-9294-9D45-836C-0A9E3E649A8C}" destId="{770494B7-1DDA-2844-A9E2-B5399480443A}" srcOrd="1" destOrd="0" presId="urn:microsoft.com/office/officeart/2009/3/layout/HorizontalOrganizationChart"/>
    <dgm:cxn modelId="{405867F3-9B29-6346-959E-731BD2051448}" type="presParOf" srcId="{1C5FAEAA-9294-9D45-836C-0A9E3E649A8C}" destId="{706046F8-B30A-0443-BBC0-48BE44FE120C}" srcOrd="2" destOrd="0" presId="urn:microsoft.com/office/officeart/2009/3/layout/HorizontalOrganizationChart"/>
    <dgm:cxn modelId="{510363A2-71C9-7E47-8E02-0B7399FC6AF7}" type="presParOf" srcId="{3BF6B933-F2B2-834B-8C18-55EF04879BE9}" destId="{AFA24904-EDBD-2848-B68D-E1B3B8797BC7}"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rgbClr val="000F46"/>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rgbClr val="000F46"/>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rgbClr val="000F46"/>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20A2412-B960-3A4F-85D4-E8D0B658B9A3}" type="doc">
      <dgm:prSet loTypeId="urn:microsoft.com/office/officeart/2005/8/layout/funnel1" loCatId="" qsTypeId="urn:microsoft.com/office/officeart/2005/8/quickstyle/simple2" qsCatId="simple" csTypeId="urn:microsoft.com/office/officeart/2005/8/colors/colorful2" csCatId="colorful" phldr="1"/>
      <dgm:spPr/>
      <dgm:t>
        <a:bodyPr/>
        <a:lstStyle/>
        <a:p>
          <a:endParaRPr lang="en-GB"/>
        </a:p>
      </dgm:t>
    </dgm:pt>
    <dgm:pt modelId="{2DEAAB4F-0FD8-3E4B-97B6-9957576607C5}">
      <dgm:prSet phldrT="[Text]"/>
      <dgm:spPr/>
      <dgm:t>
        <a:bodyPr/>
        <a:lstStyle/>
        <a:p>
          <a:r>
            <a:rPr lang="en-GB" dirty="0"/>
            <a:t>Medical ignorance</a:t>
          </a:r>
        </a:p>
      </dgm:t>
    </dgm:pt>
    <dgm:pt modelId="{A25347F7-C22C-6C43-BF8C-7053163FBFF6}" type="parTrans" cxnId="{8AF697AA-1DDD-6F4A-A7F2-CF9B8439C6E0}">
      <dgm:prSet/>
      <dgm:spPr/>
      <dgm:t>
        <a:bodyPr/>
        <a:lstStyle/>
        <a:p>
          <a:endParaRPr lang="en-GB"/>
        </a:p>
      </dgm:t>
    </dgm:pt>
    <dgm:pt modelId="{FBA71422-832E-314D-A080-7563DD6F903A}" type="sibTrans" cxnId="{8AF697AA-1DDD-6F4A-A7F2-CF9B8439C6E0}">
      <dgm:prSet/>
      <dgm:spPr/>
      <dgm:t>
        <a:bodyPr/>
        <a:lstStyle/>
        <a:p>
          <a:endParaRPr lang="en-GB"/>
        </a:p>
      </dgm:t>
    </dgm:pt>
    <dgm:pt modelId="{DC984918-2748-8648-852C-850D44E5AEBF}">
      <dgm:prSet phldrT="[Text]"/>
      <dgm:spPr/>
      <dgm:t>
        <a:bodyPr/>
        <a:lstStyle/>
        <a:p>
          <a:r>
            <a:rPr lang="en-GB" dirty="0"/>
            <a:t>Selfish motive</a:t>
          </a:r>
        </a:p>
      </dgm:t>
    </dgm:pt>
    <dgm:pt modelId="{B616E395-FDF5-F64C-AB2E-4FC585C47394}" type="parTrans" cxnId="{279C36F8-580A-7643-B4EC-C4A55F935EF9}">
      <dgm:prSet/>
      <dgm:spPr/>
      <dgm:t>
        <a:bodyPr/>
        <a:lstStyle/>
        <a:p>
          <a:endParaRPr lang="en-GB"/>
        </a:p>
      </dgm:t>
    </dgm:pt>
    <dgm:pt modelId="{153FDBDE-1020-FC4F-BB1A-0D86272FA47C}" type="sibTrans" cxnId="{279C36F8-580A-7643-B4EC-C4A55F935EF9}">
      <dgm:prSet/>
      <dgm:spPr/>
      <dgm:t>
        <a:bodyPr/>
        <a:lstStyle/>
        <a:p>
          <a:endParaRPr lang="en-GB"/>
        </a:p>
      </dgm:t>
    </dgm:pt>
    <dgm:pt modelId="{39B9DA9C-CC05-504A-8D3C-9A6E018E7E77}">
      <dgm:prSet phldrT="[Text]"/>
      <dgm:spPr/>
      <dgm:t>
        <a:bodyPr/>
        <a:lstStyle/>
        <a:p>
          <a:r>
            <a:rPr lang="en-GB" dirty="0"/>
            <a:t>Intrinsic limits</a:t>
          </a:r>
        </a:p>
      </dgm:t>
    </dgm:pt>
    <dgm:pt modelId="{EEDEA404-62F6-2C46-B3F0-54A9AEBBD54F}" type="parTrans" cxnId="{295ECD4B-E550-1642-AFA7-04814290F546}">
      <dgm:prSet/>
      <dgm:spPr/>
      <dgm:t>
        <a:bodyPr/>
        <a:lstStyle/>
        <a:p>
          <a:endParaRPr lang="en-GB"/>
        </a:p>
      </dgm:t>
    </dgm:pt>
    <dgm:pt modelId="{66CE8BEF-A6DB-3C4E-9E0E-B43256308B9E}" type="sibTrans" cxnId="{295ECD4B-E550-1642-AFA7-04814290F546}">
      <dgm:prSet/>
      <dgm:spPr/>
      <dgm:t>
        <a:bodyPr/>
        <a:lstStyle/>
        <a:p>
          <a:endParaRPr lang="en-GB"/>
        </a:p>
      </dgm:t>
    </dgm:pt>
    <dgm:pt modelId="{2EEC51B9-FC18-4540-A1DC-14F76640AADD}">
      <dgm:prSet phldrT="[Text]"/>
      <dgm:spPr/>
      <dgm:t>
        <a:bodyPr/>
        <a:lstStyle/>
        <a:p>
          <a:r>
            <a:rPr lang="en-GB" dirty="0"/>
            <a:t>Clinical Error</a:t>
          </a:r>
        </a:p>
      </dgm:t>
    </dgm:pt>
    <dgm:pt modelId="{6567D5FA-D5F7-494F-ABC4-EFAF7A2FBFC2}" type="parTrans" cxnId="{37038599-FDD5-5847-87D8-35905ECF756B}">
      <dgm:prSet/>
      <dgm:spPr/>
      <dgm:t>
        <a:bodyPr/>
        <a:lstStyle/>
        <a:p>
          <a:endParaRPr lang="en-GB"/>
        </a:p>
      </dgm:t>
    </dgm:pt>
    <dgm:pt modelId="{05EC5E7B-526E-DE43-BDC0-127E2F8BCBCF}" type="sibTrans" cxnId="{37038599-FDD5-5847-87D8-35905ECF756B}">
      <dgm:prSet/>
      <dgm:spPr/>
      <dgm:t>
        <a:bodyPr/>
        <a:lstStyle/>
        <a:p>
          <a:endParaRPr lang="en-GB"/>
        </a:p>
      </dgm:t>
    </dgm:pt>
    <dgm:pt modelId="{DA673D93-4389-7240-9810-9261687283FF}" type="pres">
      <dgm:prSet presAssocID="{020A2412-B960-3A4F-85D4-E8D0B658B9A3}" presName="Name0" presStyleCnt="0">
        <dgm:presLayoutVars>
          <dgm:chMax val="4"/>
          <dgm:resizeHandles val="exact"/>
        </dgm:presLayoutVars>
      </dgm:prSet>
      <dgm:spPr/>
    </dgm:pt>
    <dgm:pt modelId="{439671A8-18A3-6844-9FD5-26DF988D1885}" type="pres">
      <dgm:prSet presAssocID="{020A2412-B960-3A4F-85D4-E8D0B658B9A3}" presName="ellipse" presStyleLbl="trBgShp" presStyleIdx="0" presStyleCnt="1"/>
      <dgm:spPr/>
    </dgm:pt>
    <dgm:pt modelId="{87EFBE05-D271-214D-BCAD-0BFE411133C6}" type="pres">
      <dgm:prSet presAssocID="{020A2412-B960-3A4F-85D4-E8D0B658B9A3}" presName="arrow1" presStyleLbl="fgShp" presStyleIdx="0" presStyleCnt="1"/>
      <dgm:spPr/>
    </dgm:pt>
    <dgm:pt modelId="{1D1AAD71-30A1-0149-AFE7-8CD40D9A1104}" type="pres">
      <dgm:prSet presAssocID="{020A2412-B960-3A4F-85D4-E8D0B658B9A3}" presName="rectangle" presStyleLbl="revTx" presStyleIdx="0" presStyleCnt="1">
        <dgm:presLayoutVars>
          <dgm:bulletEnabled val="1"/>
        </dgm:presLayoutVars>
      </dgm:prSet>
      <dgm:spPr/>
    </dgm:pt>
    <dgm:pt modelId="{A5DBEC7C-DE3F-2549-B94C-F85980DD407A}" type="pres">
      <dgm:prSet presAssocID="{DC984918-2748-8648-852C-850D44E5AEBF}" presName="item1" presStyleLbl="node1" presStyleIdx="0" presStyleCnt="3">
        <dgm:presLayoutVars>
          <dgm:bulletEnabled val="1"/>
        </dgm:presLayoutVars>
      </dgm:prSet>
      <dgm:spPr/>
    </dgm:pt>
    <dgm:pt modelId="{1FB8D842-FB98-4941-8019-61679FD01C10}" type="pres">
      <dgm:prSet presAssocID="{39B9DA9C-CC05-504A-8D3C-9A6E018E7E77}" presName="item2" presStyleLbl="node1" presStyleIdx="1" presStyleCnt="3">
        <dgm:presLayoutVars>
          <dgm:bulletEnabled val="1"/>
        </dgm:presLayoutVars>
      </dgm:prSet>
      <dgm:spPr/>
    </dgm:pt>
    <dgm:pt modelId="{679043CB-8021-9442-9C1F-77F87948436A}" type="pres">
      <dgm:prSet presAssocID="{2EEC51B9-FC18-4540-A1DC-14F76640AADD}" presName="item3" presStyleLbl="node1" presStyleIdx="2" presStyleCnt="3">
        <dgm:presLayoutVars>
          <dgm:bulletEnabled val="1"/>
        </dgm:presLayoutVars>
      </dgm:prSet>
      <dgm:spPr/>
    </dgm:pt>
    <dgm:pt modelId="{B26593E5-DD33-C247-A3FC-B0F78B799F66}" type="pres">
      <dgm:prSet presAssocID="{020A2412-B960-3A4F-85D4-E8D0B658B9A3}" presName="funnel" presStyleLbl="trAlignAcc1" presStyleIdx="0" presStyleCnt="1"/>
      <dgm:spPr/>
    </dgm:pt>
  </dgm:ptLst>
  <dgm:cxnLst>
    <dgm:cxn modelId="{295ECD4B-E550-1642-AFA7-04814290F546}" srcId="{020A2412-B960-3A4F-85D4-E8D0B658B9A3}" destId="{39B9DA9C-CC05-504A-8D3C-9A6E018E7E77}" srcOrd="2" destOrd="0" parTransId="{EEDEA404-62F6-2C46-B3F0-54A9AEBBD54F}" sibTransId="{66CE8BEF-A6DB-3C4E-9E0E-B43256308B9E}"/>
    <dgm:cxn modelId="{027FA159-E89E-AF45-9A85-2DDDF722224F}" type="presOf" srcId="{39B9DA9C-CC05-504A-8D3C-9A6E018E7E77}" destId="{A5DBEC7C-DE3F-2549-B94C-F85980DD407A}" srcOrd="0" destOrd="0" presId="urn:microsoft.com/office/officeart/2005/8/layout/funnel1"/>
    <dgm:cxn modelId="{0C96F579-1B1B-4344-B858-6B1D34CA8827}" type="presOf" srcId="{2EEC51B9-FC18-4540-A1DC-14F76640AADD}" destId="{1D1AAD71-30A1-0149-AFE7-8CD40D9A1104}" srcOrd="0" destOrd="0" presId="urn:microsoft.com/office/officeart/2005/8/layout/funnel1"/>
    <dgm:cxn modelId="{37038599-FDD5-5847-87D8-35905ECF756B}" srcId="{020A2412-B960-3A4F-85D4-E8D0B658B9A3}" destId="{2EEC51B9-FC18-4540-A1DC-14F76640AADD}" srcOrd="3" destOrd="0" parTransId="{6567D5FA-D5F7-494F-ABC4-EFAF7A2FBFC2}" sibTransId="{05EC5E7B-526E-DE43-BDC0-127E2F8BCBCF}"/>
    <dgm:cxn modelId="{8AF697AA-1DDD-6F4A-A7F2-CF9B8439C6E0}" srcId="{020A2412-B960-3A4F-85D4-E8D0B658B9A3}" destId="{2DEAAB4F-0FD8-3E4B-97B6-9957576607C5}" srcOrd="0" destOrd="0" parTransId="{A25347F7-C22C-6C43-BF8C-7053163FBFF6}" sibTransId="{FBA71422-832E-314D-A080-7563DD6F903A}"/>
    <dgm:cxn modelId="{8A634AB8-F947-364D-823C-501218A7D17E}" type="presOf" srcId="{DC984918-2748-8648-852C-850D44E5AEBF}" destId="{1FB8D842-FB98-4941-8019-61679FD01C10}" srcOrd="0" destOrd="0" presId="urn:microsoft.com/office/officeart/2005/8/layout/funnel1"/>
    <dgm:cxn modelId="{53659FBD-1DCD-784F-AA88-FEA5EA5E19F4}" type="presOf" srcId="{020A2412-B960-3A4F-85D4-E8D0B658B9A3}" destId="{DA673D93-4389-7240-9810-9261687283FF}" srcOrd="0" destOrd="0" presId="urn:microsoft.com/office/officeart/2005/8/layout/funnel1"/>
    <dgm:cxn modelId="{0EF3E9C9-801E-D541-8539-C5105DAEE679}" type="presOf" srcId="{2DEAAB4F-0FD8-3E4B-97B6-9957576607C5}" destId="{679043CB-8021-9442-9C1F-77F87948436A}" srcOrd="0" destOrd="0" presId="urn:microsoft.com/office/officeart/2005/8/layout/funnel1"/>
    <dgm:cxn modelId="{279C36F8-580A-7643-B4EC-C4A55F935EF9}" srcId="{020A2412-B960-3A4F-85D4-E8D0B658B9A3}" destId="{DC984918-2748-8648-852C-850D44E5AEBF}" srcOrd="1" destOrd="0" parTransId="{B616E395-FDF5-F64C-AB2E-4FC585C47394}" sibTransId="{153FDBDE-1020-FC4F-BB1A-0D86272FA47C}"/>
    <dgm:cxn modelId="{8DFA401A-9FBC-B24F-AF22-1DCB9734FCA1}" type="presParOf" srcId="{DA673D93-4389-7240-9810-9261687283FF}" destId="{439671A8-18A3-6844-9FD5-26DF988D1885}" srcOrd="0" destOrd="0" presId="urn:microsoft.com/office/officeart/2005/8/layout/funnel1"/>
    <dgm:cxn modelId="{EE1A6F9B-52B6-E64A-B369-5CD5C3BE5902}" type="presParOf" srcId="{DA673D93-4389-7240-9810-9261687283FF}" destId="{87EFBE05-D271-214D-BCAD-0BFE411133C6}" srcOrd="1" destOrd="0" presId="urn:microsoft.com/office/officeart/2005/8/layout/funnel1"/>
    <dgm:cxn modelId="{DC453A94-C5FF-FC49-B066-42907508EACF}" type="presParOf" srcId="{DA673D93-4389-7240-9810-9261687283FF}" destId="{1D1AAD71-30A1-0149-AFE7-8CD40D9A1104}" srcOrd="2" destOrd="0" presId="urn:microsoft.com/office/officeart/2005/8/layout/funnel1"/>
    <dgm:cxn modelId="{623DF36C-54C3-3F49-AA80-BD84D5435B41}" type="presParOf" srcId="{DA673D93-4389-7240-9810-9261687283FF}" destId="{A5DBEC7C-DE3F-2549-B94C-F85980DD407A}" srcOrd="3" destOrd="0" presId="urn:microsoft.com/office/officeart/2005/8/layout/funnel1"/>
    <dgm:cxn modelId="{F5118489-6070-5248-A6EB-FC33F1A5ACBC}" type="presParOf" srcId="{DA673D93-4389-7240-9810-9261687283FF}" destId="{1FB8D842-FB98-4941-8019-61679FD01C10}" srcOrd="4" destOrd="0" presId="urn:microsoft.com/office/officeart/2005/8/layout/funnel1"/>
    <dgm:cxn modelId="{BF41739B-4518-5444-B48C-EDB78D593552}" type="presParOf" srcId="{DA673D93-4389-7240-9810-9261687283FF}" destId="{679043CB-8021-9442-9C1F-77F87948436A}" srcOrd="5" destOrd="0" presId="urn:microsoft.com/office/officeart/2005/8/layout/funnel1"/>
    <dgm:cxn modelId="{777CEA67-43DE-2540-8AB9-3180B6B80027}" type="presParOf" srcId="{DA673D93-4389-7240-9810-9261687283FF}" destId="{B26593E5-DD33-C247-A3FC-B0F78B799F66}"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rgbClr val="000F46"/>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rgbClr val="000F46"/>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0A2412-B960-3A4F-85D4-E8D0B658B9A3}" type="doc">
      <dgm:prSet loTypeId="urn:microsoft.com/office/officeart/2005/8/layout/funnel1" loCatId="" qsTypeId="urn:microsoft.com/office/officeart/2005/8/quickstyle/simple2" qsCatId="simple" csTypeId="urn:microsoft.com/office/officeart/2005/8/colors/colorful2" csCatId="colorful" phldr="1"/>
      <dgm:spPr/>
      <dgm:t>
        <a:bodyPr/>
        <a:lstStyle/>
        <a:p>
          <a:endParaRPr lang="en-GB"/>
        </a:p>
      </dgm:t>
    </dgm:pt>
    <dgm:pt modelId="{2DEAAB4F-0FD8-3E4B-97B6-9957576607C5}">
      <dgm:prSet phldrT="[Text]"/>
      <dgm:spPr/>
      <dgm:t>
        <a:bodyPr/>
        <a:lstStyle/>
        <a:p>
          <a:r>
            <a:rPr lang="en-GB" dirty="0"/>
            <a:t>Medical ignorance</a:t>
          </a:r>
        </a:p>
      </dgm:t>
    </dgm:pt>
    <dgm:pt modelId="{A25347F7-C22C-6C43-BF8C-7053163FBFF6}" type="parTrans" cxnId="{8AF697AA-1DDD-6F4A-A7F2-CF9B8439C6E0}">
      <dgm:prSet/>
      <dgm:spPr/>
      <dgm:t>
        <a:bodyPr/>
        <a:lstStyle/>
        <a:p>
          <a:endParaRPr lang="en-GB"/>
        </a:p>
      </dgm:t>
    </dgm:pt>
    <dgm:pt modelId="{FBA71422-832E-314D-A080-7563DD6F903A}" type="sibTrans" cxnId="{8AF697AA-1DDD-6F4A-A7F2-CF9B8439C6E0}">
      <dgm:prSet/>
      <dgm:spPr/>
      <dgm:t>
        <a:bodyPr/>
        <a:lstStyle/>
        <a:p>
          <a:endParaRPr lang="en-GB"/>
        </a:p>
      </dgm:t>
    </dgm:pt>
    <dgm:pt modelId="{DC984918-2748-8648-852C-850D44E5AEBF}">
      <dgm:prSet phldrT="[Text]"/>
      <dgm:spPr/>
      <dgm:t>
        <a:bodyPr/>
        <a:lstStyle/>
        <a:p>
          <a:r>
            <a:rPr lang="en-GB" dirty="0"/>
            <a:t>…?</a:t>
          </a:r>
        </a:p>
      </dgm:t>
    </dgm:pt>
    <dgm:pt modelId="{B616E395-FDF5-F64C-AB2E-4FC585C47394}" type="parTrans" cxnId="{279C36F8-580A-7643-B4EC-C4A55F935EF9}">
      <dgm:prSet/>
      <dgm:spPr/>
      <dgm:t>
        <a:bodyPr/>
        <a:lstStyle/>
        <a:p>
          <a:endParaRPr lang="en-GB"/>
        </a:p>
      </dgm:t>
    </dgm:pt>
    <dgm:pt modelId="{153FDBDE-1020-FC4F-BB1A-0D86272FA47C}" type="sibTrans" cxnId="{279C36F8-580A-7643-B4EC-C4A55F935EF9}">
      <dgm:prSet/>
      <dgm:spPr/>
      <dgm:t>
        <a:bodyPr/>
        <a:lstStyle/>
        <a:p>
          <a:endParaRPr lang="en-GB"/>
        </a:p>
      </dgm:t>
    </dgm:pt>
    <dgm:pt modelId="{39B9DA9C-CC05-504A-8D3C-9A6E018E7E77}">
      <dgm:prSet phldrT="[Text]"/>
      <dgm:spPr/>
      <dgm:t>
        <a:bodyPr/>
        <a:lstStyle/>
        <a:p>
          <a:r>
            <a:rPr lang="en-GB" dirty="0"/>
            <a:t>Intrinsic limits</a:t>
          </a:r>
        </a:p>
      </dgm:t>
    </dgm:pt>
    <dgm:pt modelId="{EEDEA404-62F6-2C46-B3F0-54A9AEBBD54F}" type="parTrans" cxnId="{295ECD4B-E550-1642-AFA7-04814290F546}">
      <dgm:prSet/>
      <dgm:spPr/>
      <dgm:t>
        <a:bodyPr/>
        <a:lstStyle/>
        <a:p>
          <a:endParaRPr lang="en-GB"/>
        </a:p>
      </dgm:t>
    </dgm:pt>
    <dgm:pt modelId="{66CE8BEF-A6DB-3C4E-9E0E-B43256308B9E}" type="sibTrans" cxnId="{295ECD4B-E550-1642-AFA7-04814290F546}">
      <dgm:prSet/>
      <dgm:spPr/>
      <dgm:t>
        <a:bodyPr/>
        <a:lstStyle/>
        <a:p>
          <a:endParaRPr lang="en-GB"/>
        </a:p>
      </dgm:t>
    </dgm:pt>
    <dgm:pt modelId="{2EEC51B9-FC18-4540-A1DC-14F76640AADD}">
      <dgm:prSet phldrT="[Text]"/>
      <dgm:spPr/>
      <dgm:t>
        <a:bodyPr/>
        <a:lstStyle/>
        <a:p>
          <a:r>
            <a:rPr lang="en-GB" dirty="0"/>
            <a:t>Medical Error</a:t>
          </a:r>
        </a:p>
      </dgm:t>
    </dgm:pt>
    <dgm:pt modelId="{6567D5FA-D5F7-494F-ABC4-EFAF7A2FBFC2}" type="parTrans" cxnId="{37038599-FDD5-5847-87D8-35905ECF756B}">
      <dgm:prSet/>
      <dgm:spPr/>
      <dgm:t>
        <a:bodyPr/>
        <a:lstStyle/>
        <a:p>
          <a:endParaRPr lang="en-GB"/>
        </a:p>
      </dgm:t>
    </dgm:pt>
    <dgm:pt modelId="{05EC5E7B-526E-DE43-BDC0-127E2F8BCBCF}" type="sibTrans" cxnId="{37038599-FDD5-5847-87D8-35905ECF756B}">
      <dgm:prSet/>
      <dgm:spPr/>
      <dgm:t>
        <a:bodyPr/>
        <a:lstStyle/>
        <a:p>
          <a:endParaRPr lang="en-GB"/>
        </a:p>
      </dgm:t>
    </dgm:pt>
    <dgm:pt modelId="{DA673D93-4389-7240-9810-9261687283FF}" type="pres">
      <dgm:prSet presAssocID="{020A2412-B960-3A4F-85D4-E8D0B658B9A3}" presName="Name0" presStyleCnt="0">
        <dgm:presLayoutVars>
          <dgm:chMax val="4"/>
          <dgm:resizeHandles val="exact"/>
        </dgm:presLayoutVars>
      </dgm:prSet>
      <dgm:spPr/>
    </dgm:pt>
    <dgm:pt modelId="{439671A8-18A3-6844-9FD5-26DF988D1885}" type="pres">
      <dgm:prSet presAssocID="{020A2412-B960-3A4F-85D4-E8D0B658B9A3}" presName="ellipse" presStyleLbl="trBgShp" presStyleIdx="0" presStyleCnt="1"/>
      <dgm:spPr/>
    </dgm:pt>
    <dgm:pt modelId="{87EFBE05-D271-214D-BCAD-0BFE411133C6}" type="pres">
      <dgm:prSet presAssocID="{020A2412-B960-3A4F-85D4-E8D0B658B9A3}" presName="arrow1" presStyleLbl="fgShp" presStyleIdx="0" presStyleCnt="1"/>
      <dgm:spPr/>
    </dgm:pt>
    <dgm:pt modelId="{1D1AAD71-30A1-0149-AFE7-8CD40D9A1104}" type="pres">
      <dgm:prSet presAssocID="{020A2412-B960-3A4F-85D4-E8D0B658B9A3}" presName="rectangle" presStyleLbl="revTx" presStyleIdx="0" presStyleCnt="1">
        <dgm:presLayoutVars>
          <dgm:bulletEnabled val="1"/>
        </dgm:presLayoutVars>
      </dgm:prSet>
      <dgm:spPr/>
    </dgm:pt>
    <dgm:pt modelId="{A5DBEC7C-DE3F-2549-B94C-F85980DD407A}" type="pres">
      <dgm:prSet presAssocID="{DC984918-2748-8648-852C-850D44E5AEBF}" presName="item1" presStyleLbl="node1" presStyleIdx="0" presStyleCnt="3">
        <dgm:presLayoutVars>
          <dgm:bulletEnabled val="1"/>
        </dgm:presLayoutVars>
      </dgm:prSet>
      <dgm:spPr/>
    </dgm:pt>
    <dgm:pt modelId="{1FB8D842-FB98-4941-8019-61679FD01C10}" type="pres">
      <dgm:prSet presAssocID="{39B9DA9C-CC05-504A-8D3C-9A6E018E7E77}" presName="item2" presStyleLbl="node1" presStyleIdx="1" presStyleCnt="3">
        <dgm:presLayoutVars>
          <dgm:bulletEnabled val="1"/>
        </dgm:presLayoutVars>
      </dgm:prSet>
      <dgm:spPr/>
    </dgm:pt>
    <dgm:pt modelId="{679043CB-8021-9442-9C1F-77F87948436A}" type="pres">
      <dgm:prSet presAssocID="{2EEC51B9-FC18-4540-A1DC-14F76640AADD}" presName="item3" presStyleLbl="node1" presStyleIdx="2" presStyleCnt="3">
        <dgm:presLayoutVars>
          <dgm:bulletEnabled val="1"/>
        </dgm:presLayoutVars>
      </dgm:prSet>
      <dgm:spPr/>
    </dgm:pt>
    <dgm:pt modelId="{B26593E5-DD33-C247-A3FC-B0F78B799F66}" type="pres">
      <dgm:prSet presAssocID="{020A2412-B960-3A4F-85D4-E8D0B658B9A3}" presName="funnel" presStyleLbl="trAlignAcc1" presStyleIdx="0" presStyleCnt="1"/>
      <dgm:spPr/>
    </dgm:pt>
  </dgm:ptLst>
  <dgm:cxnLst>
    <dgm:cxn modelId="{295ECD4B-E550-1642-AFA7-04814290F546}" srcId="{020A2412-B960-3A4F-85D4-E8D0B658B9A3}" destId="{39B9DA9C-CC05-504A-8D3C-9A6E018E7E77}" srcOrd="2" destOrd="0" parTransId="{EEDEA404-62F6-2C46-B3F0-54A9AEBBD54F}" sibTransId="{66CE8BEF-A6DB-3C4E-9E0E-B43256308B9E}"/>
    <dgm:cxn modelId="{027FA159-E89E-AF45-9A85-2DDDF722224F}" type="presOf" srcId="{39B9DA9C-CC05-504A-8D3C-9A6E018E7E77}" destId="{A5DBEC7C-DE3F-2549-B94C-F85980DD407A}" srcOrd="0" destOrd="0" presId="urn:microsoft.com/office/officeart/2005/8/layout/funnel1"/>
    <dgm:cxn modelId="{0C96F579-1B1B-4344-B858-6B1D34CA8827}" type="presOf" srcId="{2EEC51B9-FC18-4540-A1DC-14F76640AADD}" destId="{1D1AAD71-30A1-0149-AFE7-8CD40D9A1104}" srcOrd="0" destOrd="0" presId="urn:microsoft.com/office/officeart/2005/8/layout/funnel1"/>
    <dgm:cxn modelId="{37038599-FDD5-5847-87D8-35905ECF756B}" srcId="{020A2412-B960-3A4F-85D4-E8D0B658B9A3}" destId="{2EEC51B9-FC18-4540-A1DC-14F76640AADD}" srcOrd="3" destOrd="0" parTransId="{6567D5FA-D5F7-494F-ABC4-EFAF7A2FBFC2}" sibTransId="{05EC5E7B-526E-DE43-BDC0-127E2F8BCBCF}"/>
    <dgm:cxn modelId="{8AF697AA-1DDD-6F4A-A7F2-CF9B8439C6E0}" srcId="{020A2412-B960-3A4F-85D4-E8D0B658B9A3}" destId="{2DEAAB4F-0FD8-3E4B-97B6-9957576607C5}" srcOrd="0" destOrd="0" parTransId="{A25347F7-C22C-6C43-BF8C-7053163FBFF6}" sibTransId="{FBA71422-832E-314D-A080-7563DD6F903A}"/>
    <dgm:cxn modelId="{8A634AB8-F947-364D-823C-501218A7D17E}" type="presOf" srcId="{DC984918-2748-8648-852C-850D44E5AEBF}" destId="{1FB8D842-FB98-4941-8019-61679FD01C10}" srcOrd="0" destOrd="0" presId="urn:microsoft.com/office/officeart/2005/8/layout/funnel1"/>
    <dgm:cxn modelId="{53659FBD-1DCD-784F-AA88-FEA5EA5E19F4}" type="presOf" srcId="{020A2412-B960-3A4F-85D4-E8D0B658B9A3}" destId="{DA673D93-4389-7240-9810-9261687283FF}" srcOrd="0" destOrd="0" presId="urn:microsoft.com/office/officeart/2005/8/layout/funnel1"/>
    <dgm:cxn modelId="{0EF3E9C9-801E-D541-8539-C5105DAEE679}" type="presOf" srcId="{2DEAAB4F-0FD8-3E4B-97B6-9957576607C5}" destId="{679043CB-8021-9442-9C1F-77F87948436A}" srcOrd="0" destOrd="0" presId="urn:microsoft.com/office/officeart/2005/8/layout/funnel1"/>
    <dgm:cxn modelId="{279C36F8-580A-7643-B4EC-C4A55F935EF9}" srcId="{020A2412-B960-3A4F-85D4-E8D0B658B9A3}" destId="{DC984918-2748-8648-852C-850D44E5AEBF}" srcOrd="1" destOrd="0" parTransId="{B616E395-FDF5-F64C-AB2E-4FC585C47394}" sibTransId="{153FDBDE-1020-FC4F-BB1A-0D86272FA47C}"/>
    <dgm:cxn modelId="{8DFA401A-9FBC-B24F-AF22-1DCB9734FCA1}" type="presParOf" srcId="{DA673D93-4389-7240-9810-9261687283FF}" destId="{439671A8-18A3-6844-9FD5-26DF988D1885}" srcOrd="0" destOrd="0" presId="urn:microsoft.com/office/officeart/2005/8/layout/funnel1"/>
    <dgm:cxn modelId="{EE1A6F9B-52B6-E64A-B369-5CD5C3BE5902}" type="presParOf" srcId="{DA673D93-4389-7240-9810-9261687283FF}" destId="{87EFBE05-D271-214D-BCAD-0BFE411133C6}" srcOrd="1" destOrd="0" presId="urn:microsoft.com/office/officeart/2005/8/layout/funnel1"/>
    <dgm:cxn modelId="{DC453A94-C5FF-FC49-B066-42907508EACF}" type="presParOf" srcId="{DA673D93-4389-7240-9810-9261687283FF}" destId="{1D1AAD71-30A1-0149-AFE7-8CD40D9A1104}" srcOrd="2" destOrd="0" presId="urn:microsoft.com/office/officeart/2005/8/layout/funnel1"/>
    <dgm:cxn modelId="{623DF36C-54C3-3F49-AA80-BD84D5435B41}" type="presParOf" srcId="{DA673D93-4389-7240-9810-9261687283FF}" destId="{A5DBEC7C-DE3F-2549-B94C-F85980DD407A}" srcOrd="3" destOrd="0" presId="urn:microsoft.com/office/officeart/2005/8/layout/funnel1"/>
    <dgm:cxn modelId="{F5118489-6070-5248-A6EB-FC33F1A5ACBC}" type="presParOf" srcId="{DA673D93-4389-7240-9810-9261687283FF}" destId="{1FB8D842-FB98-4941-8019-61679FD01C10}" srcOrd="4" destOrd="0" presId="urn:microsoft.com/office/officeart/2005/8/layout/funnel1"/>
    <dgm:cxn modelId="{BF41739B-4518-5444-B48C-EDB78D593552}" type="presParOf" srcId="{DA673D93-4389-7240-9810-9261687283FF}" destId="{679043CB-8021-9442-9C1F-77F87948436A}" srcOrd="5" destOrd="0" presId="urn:microsoft.com/office/officeart/2005/8/layout/funnel1"/>
    <dgm:cxn modelId="{777CEA67-43DE-2540-8AB9-3180B6B80027}" type="presParOf" srcId="{DA673D93-4389-7240-9810-9261687283FF}" destId="{B26593E5-DD33-C247-A3FC-B0F78B799F66}"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rgbClr val="000F46"/>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rgbClr val="000F46"/>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rgbClr val="000F46"/>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rgbClr val="000F46"/>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rgbClr val="000F46"/>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chemeClr val="accent6">
            <a:lumMod val="25000"/>
            <a:lumOff val="75000"/>
          </a:schemeClr>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rgbClr val="000F46"/>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FB0350-430C-B844-8898-6606CF3ECF48}" type="doc">
      <dgm:prSet loTypeId="urn:microsoft.com/office/officeart/2005/8/layout/hChevron3" loCatId="" qsTypeId="urn:microsoft.com/office/officeart/2005/8/quickstyle/simple2" qsCatId="simple" csTypeId="urn:microsoft.com/office/officeart/2005/8/colors/accent1_2" csCatId="accent1" phldr="1"/>
      <dgm:spPr/>
    </dgm:pt>
    <dgm:pt modelId="{3EDE4DE4-423F-5046-87B9-6709C53D9CCE}">
      <dgm:prSet phldrT="[Text]"/>
      <dgm:spPr>
        <a:solidFill>
          <a:schemeClr val="accent6">
            <a:lumMod val="25000"/>
            <a:lumOff val="75000"/>
          </a:schemeClr>
        </a:solidFill>
      </dgm:spPr>
      <dgm:t>
        <a:bodyPr/>
        <a:lstStyle/>
        <a:p>
          <a:pPr algn="just"/>
          <a:r>
            <a:rPr lang="en-GB" dirty="0"/>
            <a:t>         Introduction</a:t>
          </a:r>
        </a:p>
      </dgm:t>
    </dgm:pt>
    <dgm:pt modelId="{6E66113D-F474-AF46-B169-ADC3F22E10F8}" type="parTrans" cxnId="{142BDA6A-5F64-4847-B48E-B91EDBBF61DC}">
      <dgm:prSet/>
      <dgm:spPr/>
      <dgm:t>
        <a:bodyPr/>
        <a:lstStyle/>
        <a:p>
          <a:endParaRPr lang="en-GB"/>
        </a:p>
      </dgm:t>
    </dgm:pt>
    <dgm:pt modelId="{E2F33DBA-E524-F04A-96E1-69472CB8DD36}" type="sibTrans" cxnId="{142BDA6A-5F64-4847-B48E-B91EDBBF61DC}">
      <dgm:prSet/>
      <dgm:spPr/>
      <dgm:t>
        <a:bodyPr/>
        <a:lstStyle/>
        <a:p>
          <a:endParaRPr lang="en-GB"/>
        </a:p>
      </dgm:t>
    </dgm:pt>
    <dgm:pt modelId="{343B0152-B306-1441-9726-0BA8EBB56576}">
      <dgm:prSet phldrT="[Text]"/>
      <dgm:spPr>
        <a:solidFill>
          <a:srgbClr val="000F46"/>
        </a:solidFill>
      </dgm:spPr>
      <dgm:t>
        <a:bodyPr/>
        <a:lstStyle/>
        <a:p>
          <a:pPr algn="l"/>
          <a:r>
            <a:rPr lang="en-GB" dirty="0"/>
            <a:t>           Methods</a:t>
          </a:r>
        </a:p>
      </dgm:t>
    </dgm:pt>
    <dgm:pt modelId="{D3D16CC5-5D9E-2B41-988B-8DA11155A29C}" type="parTrans" cxnId="{F617379F-E81A-5A4F-BD72-3D76DC9EF4C1}">
      <dgm:prSet/>
      <dgm:spPr/>
      <dgm:t>
        <a:bodyPr/>
        <a:lstStyle/>
        <a:p>
          <a:endParaRPr lang="en-GB"/>
        </a:p>
      </dgm:t>
    </dgm:pt>
    <dgm:pt modelId="{82E02437-8072-4149-8C0C-A1358E54277A}" type="sibTrans" cxnId="{F617379F-E81A-5A4F-BD72-3D76DC9EF4C1}">
      <dgm:prSet/>
      <dgm:spPr/>
      <dgm:t>
        <a:bodyPr/>
        <a:lstStyle/>
        <a:p>
          <a:endParaRPr lang="en-GB"/>
        </a:p>
      </dgm:t>
    </dgm:pt>
    <dgm:pt modelId="{B7D8B006-B9BE-4942-8638-E2E42354C162}">
      <dgm:prSet/>
      <dgm:spPr>
        <a:solidFill>
          <a:schemeClr val="accent6">
            <a:lumMod val="25000"/>
            <a:lumOff val="75000"/>
          </a:schemeClr>
        </a:solidFill>
      </dgm:spPr>
      <dgm:t>
        <a:bodyPr/>
        <a:lstStyle/>
        <a:p>
          <a:pPr algn="just"/>
          <a:r>
            <a:rPr lang="en-GB" dirty="0"/>
            <a:t>             Result</a:t>
          </a:r>
        </a:p>
      </dgm:t>
    </dgm:pt>
    <dgm:pt modelId="{FE2D3D6A-2F93-2C40-B22A-C0A4D36D2B11}" type="parTrans" cxnId="{4296C7B0-B914-DE4B-8226-155299FF3EB7}">
      <dgm:prSet/>
      <dgm:spPr/>
      <dgm:t>
        <a:bodyPr/>
        <a:lstStyle/>
        <a:p>
          <a:endParaRPr lang="en-GB"/>
        </a:p>
      </dgm:t>
    </dgm:pt>
    <dgm:pt modelId="{9FDFF0AA-80B7-EE4B-AF48-3EE186B312E8}" type="sibTrans" cxnId="{4296C7B0-B914-DE4B-8226-155299FF3EB7}">
      <dgm:prSet/>
      <dgm:spPr/>
      <dgm:t>
        <a:bodyPr/>
        <a:lstStyle/>
        <a:p>
          <a:endParaRPr lang="en-GB"/>
        </a:p>
      </dgm:t>
    </dgm:pt>
    <dgm:pt modelId="{A7293153-68EC-D540-9E96-0FF4FB5C3AA8}">
      <dgm:prSet/>
      <dgm:spPr>
        <a:solidFill>
          <a:schemeClr val="accent6">
            <a:lumMod val="25000"/>
            <a:lumOff val="75000"/>
          </a:schemeClr>
        </a:solidFill>
      </dgm:spPr>
      <dgm:t>
        <a:bodyPr/>
        <a:lstStyle/>
        <a:p>
          <a:r>
            <a:rPr lang="en-GB" dirty="0"/>
            <a:t>Discussion</a:t>
          </a:r>
        </a:p>
      </dgm:t>
    </dgm:pt>
    <dgm:pt modelId="{52244708-F160-414A-99B6-335563676858}" type="parTrans" cxnId="{4E07C013-6331-EA46-9BF9-56FE3140FE7E}">
      <dgm:prSet/>
      <dgm:spPr/>
      <dgm:t>
        <a:bodyPr/>
        <a:lstStyle/>
        <a:p>
          <a:endParaRPr lang="en-GB"/>
        </a:p>
      </dgm:t>
    </dgm:pt>
    <dgm:pt modelId="{6DDFD1F7-EAD0-3C41-8F0B-7C8FEB1DD722}" type="sibTrans" cxnId="{4E07C013-6331-EA46-9BF9-56FE3140FE7E}">
      <dgm:prSet/>
      <dgm:spPr/>
      <dgm:t>
        <a:bodyPr/>
        <a:lstStyle/>
        <a:p>
          <a:endParaRPr lang="en-GB"/>
        </a:p>
      </dgm:t>
    </dgm:pt>
    <dgm:pt modelId="{E4ADF8A2-E29B-9B49-8AC4-2587145496F6}" type="pres">
      <dgm:prSet presAssocID="{D1FB0350-430C-B844-8898-6606CF3ECF48}" presName="Name0" presStyleCnt="0">
        <dgm:presLayoutVars>
          <dgm:dir/>
          <dgm:resizeHandles val="exact"/>
        </dgm:presLayoutVars>
      </dgm:prSet>
      <dgm:spPr/>
    </dgm:pt>
    <dgm:pt modelId="{1B8C284D-64C7-9F4C-9D65-CADDC5CEC744}" type="pres">
      <dgm:prSet presAssocID="{3EDE4DE4-423F-5046-87B9-6709C53D9CCE}" presName="parTxOnly" presStyleLbl="node1" presStyleIdx="0" presStyleCnt="4" custLinFactNeighborX="-11130">
        <dgm:presLayoutVars>
          <dgm:bulletEnabled val="1"/>
        </dgm:presLayoutVars>
      </dgm:prSet>
      <dgm:spPr/>
    </dgm:pt>
    <dgm:pt modelId="{969CD2CB-5111-754C-B73D-681EB15545E9}" type="pres">
      <dgm:prSet presAssocID="{E2F33DBA-E524-F04A-96E1-69472CB8DD36}" presName="parSpace" presStyleCnt="0"/>
      <dgm:spPr/>
    </dgm:pt>
    <dgm:pt modelId="{FCDD8898-2D34-4F47-B9F7-2008DD38289F}" type="pres">
      <dgm:prSet presAssocID="{343B0152-B306-1441-9726-0BA8EBB56576}" presName="parTxOnly" presStyleLbl="node1" presStyleIdx="1" presStyleCnt="4">
        <dgm:presLayoutVars>
          <dgm:bulletEnabled val="1"/>
        </dgm:presLayoutVars>
      </dgm:prSet>
      <dgm:spPr/>
    </dgm:pt>
    <dgm:pt modelId="{2ACD836A-4840-8747-BE53-F4D0504C3A07}" type="pres">
      <dgm:prSet presAssocID="{82E02437-8072-4149-8C0C-A1358E54277A}" presName="parSpace" presStyleCnt="0"/>
      <dgm:spPr/>
    </dgm:pt>
    <dgm:pt modelId="{80C1D578-0B8F-4944-A065-DD00D715AE0D}" type="pres">
      <dgm:prSet presAssocID="{B7D8B006-B9BE-4942-8638-E2E42354C162}" presName="parTxOnly" presStyleLbl="node1" presStyleIdx="2" presStyleCnt="4">
        <dgm:presLayoutVars>
          <dgm:bulletEnabled val="1"/>
        </dgm:presLayoutVars>
      </dgm:prSet>
      <dgm:spPr/>
    </dgm:pt>
    <dgm:pt modelId="{EAE031C2-7E30-8A4F-8C11-9BD3F6D343BD}" type="pres">
      <dgm:prSet presAssocID="{9FDFF0AA-80B7-EE4B-AF48-3EE186B312E8}" presName="parSpace" presStyleCnt="0"/>
      <dgm:spPr/>
    </dgm:pt>
    <dgm:pt modelId="{BE2234C7-A885-AF4A-95DC-4848E2C4421C}" type="pres">
      <dgm:prSet presAssocID="{A7293153-68EC-D540-9E96-0FF4FB5C3AA8}" presName="parTxOnly" presStyleLbl="node1" presStyleIdx="3" presStyleCnt="4">
        <dgm:presLayoutVars>
          <dgm:bulletEnabled val="1"/>
        </dgm:presLayoutVars>
      </dgm:prSet>
      <dgm:spPr/>
    </dgm:pt>
  </dgm:ptLst>
  <dgm:cxnLst>
    <dgm:cxn modelId="{4E07C013-6331-EA46-9BF9-56FE3140FE7E}" srcId="{D1FB0350-430C-B844-8898-6606CF3ECF48}" destId="{A7293153-68EC-D540-9E96-0FF4FB5C3AA8}" srcOrd="3" destOrd="0" parTransId="{52244708-F160-414A-99B6-335563676858}" sibTransId="{6DDFD1F7-EAD0-3C41-8F0B-7C8FEB1DD722}"/>
    <dgm:cxn modelId="{C154FE50-FBCF-C346-8E71-8A459B3B8BA9}" type="presOf" srcId="{A7293153-68EC-D540-9E96-0FF4FB5C3AA8}" destId="{BE2234C7-A885-AF4A-95DC-4848E2C4421C}" srcOrd="0" destOrd="0" presId="urn:microsoft.com/office/officeart/2005/8/layout/hChevron3"/>
    <dgm:cxn modelId="{142BDA6A-5F64-4847-B48E-B91EDBBF61DC}" srcId="{D1FB0350-430C-B844-8898-6606CF3ECF48}" destId="{3EDE4DE4-423F-5046-87B9-6709C53D9CCE}" srcOrd="0" destOrd="0" parTransId="{6E66113D-F474-AF46-B169-ADC3F22E10F8}" sibTransId="{E2F33DBA-E524-F04A-96E1-69472CB8DD36}"/>
    <dgm:cxn modelId="{F7E73B9A-1DD9-794A-9803-79B5048D6A07}" type="presOf" srcId="{3EDE4DE4-423F-5046-87B9-6709C53D9CCE}" destId="{1B8C284D-64C7-9F4C-9D65-CADDC5CEC744}" srcOrd="0" destOrd="0" presId="urn:microsoft.com/office/officeart/2005/8/layout/hChevron3"/>
    <dgm:cxn modelId="{F617379F-E81A-5A4F-BD72-3D76DC9EF4C1}" srcId="{D1FB0350-430C-B844-8898-6606CF3ECF48}" destId="{343B0152-B306-1441-9726-0BA8EBB56576}" srcOrd="1" destOrd="0" parTransId="{D3D16CC5-5D9E-2B41-988B-8DA11155A29C}" sibTransId="{82E02437-8072-4149-8C0C-A1358E54277A}"/>
    <dgm:cxn modelId="{4296C7B0-B914-DE4B-8226-155299FF3EB7}" srcId="{D1FB0350-430C-B844-8898-6606CF3ECF48}" destId="{B7D8B006-B9BE-4942-8638-E2E42354C162}" srcOrd="2" destOrd="0" parTransId="{FE2D3D6A-2F93-2C40-B22A-C0A4D36D2B11}" sibTransId="{9FDFF0AA-80B7-EE4B-AF48-3EE186B312E8}"/>
    <dgm:cxn modelId="{127133B6-3246-5248-8659-FA039B765FA2}" type="presOf" srcId="{B7D8B006-B9BE-4942-8638-E2E42354C162}" destId="{80C1D578-0B8F-4944-A065-DD00D715AE0D}" srcOrd="0" destOrd="0" presId="urn:microsoft.com/office/officeart/2005/8/layout/hChevron3"/>
    <dgm:cxn modelId="{BE5546D2-4182-3A43-AB7A-E51172E06BCD}" type="presOf" srcId="{343B0152-B306-1441-9726-0BA8EBB56576}" destId="{FCDD8898-2D34-4F47-B9F7-2008DD38289F}" srcOrd="0" destOrd="0" presId="urn:microsoft.com/office/officeart/2005/8/layout/hChevron3"/>
    <dgm:cxn modelId="{B1DFB9F0-D3DF-3A47-AF89-75BA2B9F58D0}" type="presOf" srcId="{D1FB0350-430C-B844-8898-6606CF3ECF48}" destId="{E4ADF8A2-E29B-9B49-8AC4-2587145496F6}" srcOrd="0" destOrd="0" presId="urn:microsoft.com/office/officeart/2005/8/layout/hChevron3"/>
    <dgm:cxn modelId="{9F72262E-5E8E-EA4A-81DF-D4E4BF2A5C59}" type="presParOf" srcId="{E4ADF8A2-E29B-9B49-8AC4-2587145496F6}" destId="{1B8C284D-64C7-9F4C-9D65-CADDC5CEC744}" srcOrd="0" destOrd="0" presId="urn:microsoft.com/office/officeart/2005/8/layout/hChevron3"/>
    <dgm:cxn modelId="{8DE0378B-B569-1D4F-BBB8-0234E7A9E882}" type="presParOf" srcId="{E4ADF8A2-E29B-9B49-8AC4-2587145496F6}" destId="{969CD2CB-5111-754C-B73D-681EB15545E9}" srcOrd="1" destOrd="0" presId="urn:microsoft.com/office/officeart/2005/8/layout/hChevron3"/>
    <dgm:cxn modelId="{73824538-74D6-3F4A-B5E3-C2E7A299969D}" type="presParOf" srcId="{E4ADF8A2-E29B-9B49-8AC4-2587145496F6}" destId="{FCDD8898-2D34-4F47-B9F7-2008DD38289F}" srcOrd="2" destOrd="0" presId="urn:microsoft.com/office/officeart/2005/8/layout/hChevron3"/>
    <dgm:cxn modelId="{8FF4AB7F-0501-4D49-B9D2-D59C6B2357DA}" type="presParOf" srcId="{E4ADF8A2-E29B-9B49-8AC4-2587145496F6}" destId="{2ACD836A-4840-8747-BE53-F4D0504C3A07}" srcOrd="3" destOrd="0" presId="urn:microsoft.com/office/officeart/2005/8/layout/hChevron3"/>
    <dgm:cxn modelId="{2748C903-7BF9-6745-94FD-7CA333F6ABF8}" type="presParOf" srcId="{E4ADF8A2-E29B-9B49-8AC4-2587145496F6}" destId="{80C1D578-0B8F-4944-A065-DD00D715AE0D}" srcOrd="4" destOrd="0" presId="urn:microsoft.com/office/officeart/2005/8/layout/hChevron3"/>
    <dgm:cxn modelId="{83F3D6B7-D76F-2D4B-B1B8-E08E9DCEFCE6}" type="presParOf" srcId="{E4ADF8A2-E29B-9B49-8AC4-2587145496F6}" destId="{EAE031C2-7E30-8A4F-8C11-9BD3F6D343BD}" srcOrd="5" destOrd="0" presId="urn:microsoft.com/office/officeart/2005/8/layout/hChevron3"/>
    <dgm:cxn modelId="{84574C2A-2489-4C42-9DE2-BE28D7394869}" type="presParOf" srcId="{E4ADF8A2-E29B-9B49-8AC4-2587145496F6}" destId="{BE2234C7-A885-AF4A-95DC-4848E2C4421C}"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A38CBC-CDC2-4B40-9572-35822B585AA7}" type="doc">
      <dgm:prSet loTypeId="urn:microsoft.com/office/officeart/2005/8/layout/hierarchy1" loCatId="" qsTypeId="urn:microsoft.com/office/officeart/2005/8/quickstyle/3d4" qsCatId="3D" csTypeId="urn:microsoft.com/office/officeart/2005/8/colors/accent6_1" csCatId="accent6" phldr="1"/>
      <dgm:spPr/>
      <dgm:t>
        <a:bodyPr/>
        <a:lstStyle/>
        <a:p>
          <a:endParaRPr lang="en-GB"/>
        </a:p>
      </dgm:t>
    </dgm:pt>
    <dgm:pt modelId="{3B2B7659-C628-344F-B6F7-BC5139CF1AD3}">
      <dgm:prSet phldrT="[Text]"/>
      <dgm:spPr/>
      <dgm:t>
        <a:bodyPr/>
        <a:lstStyle/>
        <a:p>
          <a:r>
            <a:rPr lang="en-GB" dirty="0"/>
            <a:t>712 computer detected events needing attention</a:t>
          </a:r>
        </a:p>
      </dgm:t>
    </dgm:pt>
    <dgm:pt modelId="{5325539B-7EC0-CF40-B3CA-B63031546CAD}" type="parTrans" cxnId="{CCAB375D-4EFA-C745-B919-F02796908610}">
      <dgm:prSet/>
      <dgm:spPr/>
      <dgm:t>
        <a:bodyPr/>
        <a:lstStyle/>
        <a:p>
          <a:endParaRPr lang="en-GB"/>
        </a:p>
      </dgm:t>
    </dgm:pt>
    <dgm:pt modelId="{A4EAF1A1-160C-4948-B8D7-15D5453B0DFC}" type="sibTrans" cxnId="{CCAB375D-4EFA-C745-B919-F02796908610}">
      <dgm:prSet/>
      <dgm:spPr/>
      <dgm:t>
        <a:bodyPr/>
        <a:lstStyle/>
        <a:p>
          <a:endParaRPr lang="en-GB"/>
        </a:p>
      </dgm:t>
    </dgm:pt>
    <dgm:pt modelId="{F6D77995-61A6-474B-B568-D74B98D9AFA5}">
      <dgm:prSet phldrT="[Text]"/>
      <dgm:spPr/>
      <dgm:t>
        <a:bodyPr/>
        <a:lstStyle/>
        <a:p>
          <a:r>
            <a:rPr lang="en-GB" dirty="0"/>
            <a:t>Control Group:  385 events</a:t>
          </a:r>
        </a:p>
        <a:p>
          <a:r>
            <a:rPr lang="en-GB" dirty="0"/>
            <a:t>Response Rate: 22%</a:t>
          </a:r>
        </a:p>
      </dgm:t>
    </dgm:pt>
    <dgm:pt modelId="{EE48B948-3343-E24F-9806-ED036B790E4D}" type="parTrans" cxnId="{E126BD0F-BA9D-7140-9325-3671B924BF24}">
      <dgm:prSet/>
      <dgm:spPr/>
      <dgm:t>
        <a:bodyPr/>
        <a:lstStyle/>
        <a:p>
          <a:endParaRPr lang="en-GB"/>
        </a:p>
      </dgm:t>
    </dgm:pt>
    <dgm:pt modelId="{44DCA60C-430E-CC41-B86F-2564A82AF6E5}" type="sibTrans" cxnId="{E126BD0F-BA9D-7140-9325-3671B924BF24}">
      <dgm:prSet/>
      <dgm:spPr/>
      <dgm:t>
        <a:bodyPr/>
        <a:lstStyle/>
        <a:p>
          <a:endParaRPr lang="en-GB"/>
        </a:p>
      </dgm:t>
    </dgm:pt>
    <dgm:pt modelId="{FE61A333-AB45-914D-B72F-BD5D69686C81}">
      <dgm:prSet phldrT="[Text]"/>
      <dgm:spPr/>
      <dgm:t>
        <a:bodyPr anchor="ctr" anchorCtr="0"/>
        <a:lstStyle/>
        <a:p>
          <a:r>
            <a:rPr lang="en-GB" dirty="0"/>
            <a:t>Study Group: 327 events</a:t>
          </a:r>
        </a:p>
        <a:p>
          <a:r>
            <a:rPr lang="en-GB" dirty="0"/>
            <a:t>Response Rate: 51%</a:t>
          </a:r>
        </a:p>
      </dgm:t>
    </dgm:pt>
    <dgm:pt modelId="{676F8554-2204-1D45-AF28-A8D43C3F5CB8}" type="parTrans" cxnId="{D6825439-5904-5248-BAF9-E5096CA8A1BA}">
      <dgm:prSet/>
      <dgm:spPr/>
      <dgm:t>
        <a:bodyPr/>
        <a:lstStyle/>
        <a:p>
          <a:endParaRPr lang="en-GB"/>
        </a:p>
      </dgm:t>
    </dgm:pt>
    <dgm:pt modelId="{80F7C509-A23D-C840-8BEF-2743FB5CFE09}" type="sibTrans" cxnId="{D6825439-5904-5248-BAF9-E5096CA8A1BA}">
      <dgm:prSet/>
      <dgm:spPr/>
      <dgm:t>
        <a:bodyPr/>
        <a:lstStyle/>
        <a:p>
          <a:endParaRPr lang="en-GB"/>
        </a:p>
      </dgm:t>
    </dgm:pt>
    <dgm:pt modelId="{6EB53AB2-B2D6-E44B-9E49-940B29C36832}" type="pres">
      <dgm:prSet presAssocID="{92A38CBC-CDC2-4B40-9572-35822B585AA7}" presName="hierChild1" presStyleCnt="0">
        <dgm:presLayoutVars>
          <dgm:chPref val="1"/>
          <dgm:dir/>
          <dgm:animOne val="branch"/>
          <dgm:animLvl val="lvl"/>
          <dgm:resizeHandles/>
        </dgm:presLayoutVars>
      </dgm:prSet>
      <dgm:spPr/>
    </dgm:pt>
    <dgm:pt modelId="{83738713-86EE-B943-A23F-CBDA8054AF60}" type="pres">
      <dgm:prSet presAssocID="{3B2B7659-C628-344F-B6F7-BC5139CF1AD3}" presName="hierRoot1" presStyleCnt="0"/>
      <dgm:spPr/>
    </dgm:pt>
    <dgm:pt modelId="{145677E6-D9FF-A242-8576-2E6CA8C2B03B}" type="pres">
      <dgm:prSet presAssocID="{3B2B7659-C628-344F-B6F7-BC5139CF1AD3}" presName="composite" presStyleCnt="0"/>
      <dgm:spPr/>
    </dgm:pt>
    <dgm:pt modelId="{54693A40-FCB1-F946-920B-F084FCFCEFE0}" type="pres">
      <dgm:prSet presAssocID="{3B2B7659-C628-344F-B6F7-BC5139CF1AD3}" presName="background" presStyleLbl="node0" presStyleIdx="0" presStyleCnt="1"/>
      <dgm:spPr/>
    </dgm:pt>
    <dgm:pt modelId="{342E7E9B-1C28-C544-A9CE-FE960DE9C081}" type="pres">
      <dgm:prSet presAssocID="{3B2B7659-C628-344F-B6F7-BC5139CF1AD3}" presName="text" presStyleLbl="fgAcc0" presStyleIdx="0" presStyleCnt="1" custScaleX="226421">
        <dgm:presLayoutVars>
          <dgm:chPref val="3"/>
        </dgm:presLayoutVars>
      </dgm:prSet>
      <dgm:spPr/>
    </dgm:pt>
    <dgm:pt modelId="{A146BC40-A975-3F4E-8A3D-439C0BDA8734}" type="pres">
      <dgm:prSet presAssocID="{3B2B7659-C628-344F-B6F7-BC5139CF1AD3}" presName="hierChild2" presStyleCnt="0"/>
      <dgm:spPr/>
    </dgm:pt>
    <dgm:pt modelId="{CA39F739-C9CE-714E-9209-A3C077C4E08F}" type="pres">
      <dgm:prSet presAssocID="{EE48B948-3343-E24F-9806-ED036B790E4D}" presName="Name10" presStyleLbl="parChTrans1D2" presStyleIdx="0" presStyleCnt="2"/>
      <dgm:spPr/>
    </dgm:pt>
    <dgm:pt modelId="{4361A71D-2B4D-CF43-95F8-4C5A538BEBF2}" type="pres">
      <dgm:prSet presAssocID="{F6D77995-61A6-474B-B568-D74B98D9AFA5}" presName="hierRoot2" presStyleCnt="0"/>
      <dgm:spPr/>
    </dgm:pt>
    <dgm:pt modelId="{8360BE43-F3AA-2A46-996F-F02AEECAA49E}" type="pres">
      <dgm:prSet presAssocID="{F6D77995-61A6-474B-B568-D74B98D9AFA5}" presName="composite2" presStyleCnt="0"/>
      <dgm:spPr/>
    </dgm:pt>
    <dgm:pt modelId="{62C4C7CF-8DE2-4C48-BF9A-759A29C09AEF}" type="pres">
      <dgm:prSet presAssocID="{F6D77995-61A6-474B-B568-D74B98D9AFA5}" presName="background2" presStyleLbl="node2" presStyleIdx="0" presStyleCnt="2"/>
      <dgm:spPr/>
    </dgm:pt>
    <dgm:pt modelId="{7C021356-D32A-424F-A31D-57F39EA24179}" type="pres">
      <dgm:prSet presAssocID="{F6D77995-61A6-474B-B568-D74B98D9AFA5}" presName="text2" presStyleLbl="fgAcc2" presStyleIdx="0" presStyleCnt="2" custScaleX="265991" custScaleY="80640">
        <dgm:presLayoutVars>
          <dgm:chPref val="3"/>
        </dgm:presLayoutVars>
      </dgm:prSet>
      <dgm:spPr/>
    </dgm:pt>
    <dgm:pt modelId="{426377D4-7758-C348-9BE8-EE9489AEBDD4}" type="pres">
      <dgm:prSet presAssocID="{F6D77995-61A6-474B-B568-D74B98D9AFA5}" presName="hierChild3" presStyleCnt="0"/>
      <dgm:spPr/>
    </dgm:pt>
    <dgm:pt modelId="{5D1072F3-208B-A148-A431-6B0191C70C96}" type="pres">
      <dgm:prSet presAssocID="{676F8554-2204-1D45-AF28-A8D43C3F5CB8}" presName="Name10" presStyleLbl="parChTrans1D2" presStyleIdx="1" presStyleCnt="2"/>
      <dgm:spPr/>
    </dgm:pt>
    <dgm:pt modelId="{4D0FDF54-F542-7A40-9137-65178FA25174}" type="pres">
      <dgm:prSet presAssocID="{FE61A333-AB45-914D-B72F-BD5D69686C81}" presName="hierRoot2" presStyleCnt="0"/>
      <dgm:spPr/>
    </dgm:pt>
    <dgm:pt modelId="{180FF8C2-9BB4-C64E-87E3-AC5C9FDD0566}" type="pres">
      <dgm:prSet presAssocID="{FE61A333-AB45-914D-B72F-BD5D69686C81}" presName="composite2" presStyleCnt="0"/>
      <dgm:spPr/>
    </dgm:pt>
    <dgm:pt modelId="{2F89258C-D4B5-D041-9CEF-BC7C1900E8C8}" type="pres">
      <dgm:prSet presAssocID="{FE61A333-AB45-914D-B72F-BD5D69686C81}" presName="background2" presStyleLbl="node2" presStyleIdx="1" presStyleCnt="2"/>
      <dgm:spPr/>
    </dgm:pt>
    <dgm:pt modelId="{D7CE9F23-E835-2949-933F-087F5C4C0AB6}" type="pres">
      <dgm:prSet presAssocID="{FE61A333-AB45-914D-B72F-BD5D69686C81}" presName="text2" presStyleLbl="fgAcc2" presStyleIdx="1" presStyleCnt="2" custScaleX="262332" custScaleY="80640">
        <dgm:presLayoutVars>
          <dgm:chPref val="3"/>
        </dgm:presLayoutVars>
      </dgm:prSet>
      <dgm:spPr/>
    </dgm:pt>
    <dgm:pt modelId="{CECDA9D7-7AED-BF40-9CE6-C25D2AE09421}" type="pres">
      <dgm:prSet presAssocID="{FE61A333-AB45-914D-B72F-BD5D69686C81}" presName="hierChild3" presStyleCnt="0"/>
      <dgm:spPr/>
    </dgm:pt>
  </dgm:ptLst>
  <dgm:cxnLst>
    <dgm:cxn modelId="{EFDA5801-8C59-2E44-80D0-452E034BE06A}" type="presOf" srcId="{FE61A333-AB45-914D-B72F-BD5D69686C81}" destId="{D7CE9F23-E835-2949-933F-087F5C4C0AB6}" srcOrd="0" destOrd="0" presId="urn:microsoft.com/office/officeart/2005/8/layout/hierarchy1"/>
    <dgm:cxn modelId="{E126BD0F-BA9D-7140-9325-3671B924BF24}" srcId="{3B2B7659-C628-344F-B6F7-BC5139CF1AD3}" destId="{F6D77995-61A6-474B-B568-D74B98D9AFA5}" srcOrd="0" destOrd="0" parTransId="{EE48B948-3343-E24F-9806-ED036B790E4D}" sibTransId="{44DCA60C-430E-CC41-B86F-2564A82AF6E5}"/>
    <dgm:cxn modelId="{98753911-9D67-E34B-9529-B9D5C007B934}" type="presOf" srcId="{F6D77995-61A6-474B-B568-D74B98D9AFA5}" destId="{7C021356-D32A-424F-A31D-57F39EA24179}" srcOrd="0" destOrd="0" presId="urn:microsoft.com/office/officeart/2005/8/layout/hierarchy1"/>
    <dgm:cxn modelId="{D6825439-5904-5248-BAF9-E5096CA8A1BA}" srcId="{3B2B7659-C628-344F-B6F7-BC5139CF1AD3}" destId="{FE61A333-AB45-914D-B72F-BD5D69686C81}" srcOrd="1" destOrd="0" parTransId="{676F8554-2204-1D45-AF28-A8D43C3F5CB8}" sibTransId="{80F7C509-A23D-C840-8BEF-2743FB5CFE09}"/>
    <dgm:cxn modelId="{07382D40-985E-7E40-B571-15BB2A000E28}" type="presOf" srcId="{EE48B948-3343-E24F-9806-ED036B790E4D}" destId="{CA39F739-C9CE-714E-9209-A3C077C4E08F}" srcOrd="0" destOrd="0" presId="urn:microsoft.com/office/officeart/2005/8/layout/hierarchy1"/>
    <dgm:cxn modelId="{CCAB375D-4EFA-C745-B919-F02796908610}" srcId="{92A38CBC-CDC2-4B40-9572-35822B585AA7}" destId="{3B2B7659-C628-344F-B6F7-BC5139CF1AD3}" srcOrd="0" destOrd="0" parTransId="{5325539B-7EC0-CF40-B3CA-B63031546CAD}" sibTransId="{A4EAF1A1-160C-4948-B8D7-15D5453B0DFC}"/>
    <dgm:cxn modelId="{4B181D71-F06F-3F42-9547-E725A3E1B6FC}" type="presOf" srcId="{92A38CBC-CDC2-4B40-9572-35822B585AA7}" destId="{6EB53AB2-B2D6-E44B-9E49-940B29C36832}" srcOrd="0" destOrd="0" presId="urn:microsoft.com/office/officeart/2005/8/layout/hierarchy1"/>
    <dgm:cxn modelId="{CF6B12A8-207A-1149-B4FA-9D7573A4BAF7}" type="presOf" srcId="{3B2B7659-C628-344F-B6F7-BC5139CF1AD3}" destId="{342E7E9B-1C28-C544-A9CE-FE960DE9C081}" srcOrd="0" destOrd="0" presId="urn:microsoft.com/office/officeart/2005/8/layout/hierarchy1"/>
    <dgm:cxn modelId="{735D82C5-B1C1-FB4F-89F6-60A1313284AF}" type="presOf" srcId="{676F8554-2204-1D45-AF28-A8D43C3F5CB8}" destId="{5D1072F3-208B-A148-A431-6B0191C70C96}" srcOrd="0" destOrd="0" presId="urn:microsoft.com/office/officeart/2005/8/layout/hierarchy1"/>
    <dgm:cxn modelId="{01D9DF6F-5DDA-B94A-963F-D6D3C5A87298}" type="presParOf" srcId="{6EB53AB2-B2D6-E44B-9E49-940B29C36832}" destId="{83738713-86EE-B943-A23F-CBDA8054AF60}" srcOrd="0" destOrd="0" presId="urn:microsoft.com/office/officeart/2005/8/layout/hierarchy1"/>
    <dgm:cxn modelId="{6E8E8112-BF69-1E40-AC40-FA99D29FCA35}" type="presParOf" srcId="{83738713-86EE-B943-A23F-CBDA8054AF60}" destId="{145677E6-D9FF-A242-8576-2E6CA8C2B03B}" srcOrd="0" destOrd="0" presId="urn:microsoft.com/office/officeart/2005/8/layout/hierarchy1"/>
    <dgm:cxn modelId="{53E04B6A-1639-C84A-9E6A-B7BA579AAFC3}" type="presParOf" srcId="{145677E6-D9FF-A242-8576-2E6CA8C2B03B}" destId="{54693A40-FCB1-F946-920B-F084FCFCEFE0}" srcOrd="0" destOrd="0" presId="urn:microsoft.com/office/officeart/2005/8/layout/hierarchy1"/>
    <dgm:cxn modelId="{8CA83D5C-BFC5-3F4C-8D7D-ED05774AD874}" type="presParOf" srcId="{145677E6-D9FF-A242-8576-2E6CA8C2B03B}" destId="{342E7E9B-1C28-C544-A9CE-FE960DE9C081}" srcOrd="1" destOrd="0" presId="urn:microsoft.com/office/officeart/2005/8/layout/hierarchy1"/>
    <dgm:cxn modelId="{1819A02A-D356-9840-9EA8-35E21C6788B1}" type="presParOf" srcId="{83738713-86EE-B943-A23F-CBDA8054AF60}" destId="{A146BC40-A975-3F4E-8A3D-439C0BDA8734}" srcOrd="1" destOrd="0" presId="urn:microsoft.com/office/officeart/2005/8/layout/hierarchy1"/>
    <dgm:cxn modelId="{AC77F797-51CD-0C41-BD66-931F24E6C377}" type="presParOf" srcId="{A146BC40-A975-3F4E-8A3D-439C0BDA8734}" destId="{CA39F739-C9CE-714E-9209-A3C077C4E08F}" srcOrd="0" destOrd="0" presId="urn:microsoft.com/office/officeart/2005/8/layout/hierarchy1"/>
    <dgm:cxn modelId="{97B34779-AE97-3D44-A57D-922F01E975DB}" type="presParOf" srcId="{A146BC40-A975-3F4E-8A3D-439C0BDA8734}" destId="{4361A71D-2B4D-CF43-95F8-4C5A538BEBF2}" srcOrd="1" destOrd="0" presId="urn:microsoft.com/office/officeart/2005/8/layout/hierarchy1"/>
    <dgm:cxn modelId="{90D1FA7F-83DF-CD46-A62F-1C3693BC953C}" type="presParOf" srcId="{4361A71D-2B4D-CF43-95F8-4C5A538BEBF2}" destId="{8360BE43-F3AA-2A46-996F-F02AEECAA49E}" srcOrd="0" destOrd="0" presId="urn:microsoft.com/office/officeart/2005/8/layout/hierarchy1"/>
    <dgm:cxn modelId="{5FDA7C9B-86DD-5F4E-9C09-7B59649892A3}" type="presParOf" srcId="{8360BE43-F3AA-2A46-996F-F02AEECAA49E}" destId="{62C4C7CF-8DE2-4C48-BF9A-759A29C09AEF}" srcOrd="0" destOrd="0" presId="urn:microsoft.com/office/officeart/2005/8/layout/hierarchy1"/>
    <dgm:cxn modelId="{235C9652-B0F3-AB40-8BF9-898FDC4F5D02}" type="presParOf" srcId="{8360BE43-F3AA-2A46-996F-F02AEECAA49E}" destId="{7C021356-D32A-424F-A31D-57F39EA24179}" srcOrd="1" destOrd="0" presId="urn:microsoft.com/office/officeart/2005/8/layout/hierarchy1"/>
    <dgm:cxn modelId="{056846A6-5F9E-6448-92A0-00030D7F14EE}" type="presParOf" srcId="{4361A71D-2B4D-CF43-95F8-4C5A538BEBF2}" destId="{426377D4-7758-C348-9BE8-EE9489AEBDD4}" srcOrd="1" destOrd="0" presId="urn:microsoft.com/office/officeart/2005/8/layout/hierarchy1"/>
    <dgm:cxn modelId="{7DF03ABB-E455-5441-BB4F-48F412E15D8B}" type="presParOf" srcId="{A146BC40-A975-3F4E-8A3D-439C0BDA8734}" destId="{5D1072F3-208B-A148-A431-6B0191C70C96}" srcOrd="2" destOrd="0" presId="urn:microsoft.com/office/officeart/2005/8/layout/hierarchy1"/>
    <dgm:cxn modelId="{E79A80F9-446B-9946-872C-CEEDA726A675}" type="presParOf" srcId="{A146BC40-A975-3F4E-8A3D-439C0BDA8734}" destId="{4D0FDF54-F542-7A40-9137-65178FA25174}" srcOrd="3" destOrd="0" presId="urn:microsoft.com/office/officeart/2005/8/layout/hierarchy1"/>
    <dgm:cxn modelId="{56A17CC9-695B-F840-9060-21D3A8DBE108}" type="presParOf" srcId="{4D0FDF54-F542-7A40-9137-65178FA25174}" destId="{180FF8C2-9BB4-C64E-87E3-AC5C9FDD0566}" srcOrd="0" destOrd="0" presId="urn:microsoft.com/office/officeart/2005/8/layout/hierarchy1"/>
    <dgm:cxn modelId="{4A3E145E-CF77-5645-A419-98BD1179E3FC}" type="presParOf" srcId="{180FF8C2-9BB4-C64E-87E3-AC5C9FDD0566}" destId="{2F89258C-D4B5-D041-9CEF-BC7C1900E8C8}" srcOrd="0" destOrd="0" presId="urn:microsoft.com/office/officeart/2005/8/layout/hierarchy1"/>
    <dgm:cxn modelId="{172CEB72-8A98-2F45-B70F-026FF2C0C8F5}" type="presParOf" srcId="{180FF8C2-9BB4-C64E-87E3-AC5C9FDD0566}" destId="{D7CE9F23-E835-2949-933F-087F5C4C0AB6}" srcOrd="1" destOrd="0" presId="urn:microsoft.com/office/officeart/2005/8/layout/hierarchy1"/>
    <dgm:cxn modelId="{EBF083E9-9FA8-AC40-9F0A-5065D3A14F38}" type="presParOf" srcId="{4D0FDF54-F542-7A40-9137-65178FA25174}" destId="{CECDA9D7-7AED-BF40-9CE6-C25D2AE0942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DA81A-C263-1745-95A0-CEF5E4B5953F}">
      <dsp:nvSpPr>
        <dsp:cNvPr id="0" name=""/>
        <dsp:cNvSpPr/>
      </dsp:nvSpPr>
      <dsp:spPr>
        <a:xfrm>
          <a:off x="1599953" y="888806"/>
          <a:ext cx="305051" cy="655859"/>
        </a:xfrm>
        <a:custGeom>
          <a:avLst/>
          <a:gdLst/>
          <a:ahLst/>
          <a:cxnLst/>
          <a:rect l="0" t="0" r="0" b="0"/>
          <a:pathLst>
            <a:path>
              <a:moveTo>
                <a:pt x="0" y="0"/>
              </a:moveTo>
              <a:lnTo>
                <a:pt x="152525" y="0"/>
              </a:lnTo>
              <a:lnTo>
                <a:pt x="152525" y="655859"/>
              </a:lnTo>
              <a:lnTo>
                <a:pt x="305051" y="6558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578445-D459-E343-B671-ED1D3A9954FD}">
      <dsp:nvSpPr>
        <dsp:cNvPr id="0" name=""/>
        <dsp:cNvSpPr/>
      </dsp:nvSpPr>
      <dsp:spPr>
        <a:xfrm>
          <a:off x="1599953" y="843086"/>
          <a:ext cx="305051" cy="91440"/>
        </a:xfrm>
        <a:custGeom>
          <a:avLst/>
          <a:gdLst/>
          <a:ahLst/>
          <a:cxnLst/>
          <a:rect l="0" t="0" r="0" b="0"/>
          <a:pathLst>
            <a:path>
              <a:moveTo>
                <a:pt x="0" y="45720"/>
              </a:moveTo>
              <a:lnTo>
                <a:pt x="3050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198A7-F54F-EE4B-9746-031CFE1AD32B}">
      <dsp:nvSpPr>
        <dsp:cNvPr id="0" name=""/>
        <dsp:cNvSpPr/>
      </dsp:nvSpPr>
      <dsp:spPr>
        <a:xfrm>
          <a:off x="1599953" y="232947"/>
          <a:ext cx="305051" cy="655859"/>
        </a:xfrm>
        <a:custGeom>
          <a:avLst/>
          <a:gdLst/>
          <a:ahLst/>
          <a:cxnLst/>
          <a:rect l="0" t="0" r="0" b="0"/>
          <a:pathLst>
            <a:path>
              <a:moveTo>
                <a:pt x="0" y="655859"/>
              </a:moveTo>
              <a:lnTo>
                <a:pt x="152525" y="655859"/>
              </a:lnTo>
              <a:lnTo>
                <a:pt x="152525" y="0"/>
              </a:lnTo>
              <a:lnTo>
                <a:pt x="3050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7AB0B1-8DBC-0747-B999-20CE3A5AC6DA}">
      <dsp:nvSpPr>
        <dsp:cNvPr id="0" name=""/>
        <dsp:cNvSpPr/>
      </dsp:nvSpPr>
      <dsp:spPr>
        <a:xfrm>
          <a:off x="74698" y="656205"/>
          <a:ext cx="1525255" cy="46520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9 physicians</a:t>
          </a:r>
        </a:p>
      </dsp:txBody>
      <dsp:txXfrm>
        <a:off x="74698" y="656205"/>
        <a:ext cx="1525255" cy="465202"/>
      </dsp:txXfrm>
    </dsp:sp>
    <dsp:sp modelId="{37E80577-E800-7942-BCCB-D59D85F95706}">
      <dsp:nvSpPr>
        <dsp:cNvPr id="0" name=""/>
        <dsp:cNvSpPr/>
      </dsp:nvSpPr>
      <dsp:spPr>
        <a:xfrm>
          <a:off x="1905005" y="345"/>
          <a:ext cx="3354296" cy="46520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just" defTabSz="933450">
            <a:lnSpc>
              <a:spcPct val="90000"/>
            </a:lnSpc>
            <a:spcBef>
              <a:spcPct val="0"/>
            </a:spcBef>
            <a:spcAft>
              <a:spcPct val="35000"/>
            </a:spcAft>
            <a:buNone/>
          </a:pPr>
          <a:r>
            <a:rPr lang="en-GB" sz="2100" kern="1200" dirty="0"/>
            <a:t>   4: interns</a:t>
          </a:r>
        </a:p>
      </dsp:txBody>
      <dsp:txXfrm>
        <a:off x="1905005" y="345"/>
        <a:ext cx="3354296" cy="465202"/>
      </dsp:txXfrm>
    </dsp:sp>
    <dsp:sp modelId="{D9CC791A-496F-5447-AB7C-61EA1F292149}">
      <dsp:nvSpPr>
        <dsp:cNvPr id="0" name=""/>
        <dsp:cNvSpPr/>
      </dsp:nvSpPr>
      <dsp:spPr>
        <a:xfrm>
          <a:off x="1905005" y="656205"/>
          <a:ext cx="3354296" cy="46520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l" defTabSz="933450">
            <a:lnSpc>
              <a:spcPct val="90000"/>
            </a:lnSpc>
            <a:spcBef>
              <a:spcPct val="0"/>
            </a:spcBef>
            <a:spcAft>
              <a:spcPct val="35000"/>
            </a:spcAft>
            <a:buNone/>
          </a:pPr>
          <a:r>
            <a:rPr lang="en-GB" sz="2100" kern="1200" dirty="0"/>
            <a:t>   1: first-year resident</a:t>
          </a:r>
        </a:p>
      </dsp:txBody>
      <dsp:txXfrm>
        <a:off x="1905005" y="656205"/>
        <a:ext cx="3354296" cy="465202"/>
      </dsp:txXfrm>
    </dsp:sp>
    <dsp:sp modelId="{445B449F-A0E0-8842-B466-F79B5E7ADD84}">
      <dsp:nvSpPr>
        <dsp:cNvPr id="0" name=""/>
        <dsp:cNvSpPr/>
      </dsp:nvSpPr>
      <dsp:spPr>
        <a:xfrm>
          <a:off x="1905005" y="1312065"/>
          <a:ext cx="3354296" cy="46520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dirty="0"/>
            <a:t> 4: second-year residents</a:t>
          </a:r>
        </a:p>
      </dsp:txBody>
      <dsp:txXfrm>
        <a:off x="1905005" y="1312065"/>
        <a:ext cx="3354296" cy="4652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671A8-18A3-6844-9FD5-26DF988D1885}">
      <dsp:nvSpPr>
        <dsp:cNvPr id="0" name=""/>
        <dsp:cNvSpPr/>
      </dsp:nvSpPr>
      <dsp:spPr>
        <a:xfrm>
          <a:off x="766610" y="195417"/>
          <a:ext cx="2801493" cy="972921"/>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EFBE05-D271-214D-BCAD-0BFE411133C6}">
      <dsp:nvSpPr>
        <dsp:cNvPr id="0" name=""/>
        <dsp:cNvSpPr/>
      </dsp:nvSpPr>
      <dsp:spPr>
        <a:xfrm>
          <a:off x="1900237" y="2577772"/>
          <a:ext cx="542925" cy="347472"/>
        </a:xfrm>
        <a:prstGeom prst="downArrow">
          <a:avLst/>
        </a:prstGeom>
        <a:solidFill>
          <a:schemeClr val="accent2">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1D1AAD71-30A1-0149-AFE7-8CD40D9A1104}">
      <dsp:nvSpPr>
        <dsp:cNvPr id="0" name=""/>
        <dsp:cNvSpPr/>
      </dsp:nvSpPr>
      <dsp:spPr>
        <a:xfrm>
          <a:off x="868680" y="2855750"/>
          <a:ext cx="2606040" cy="651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kern="1200" dirty="0"/>
            <a:t>Clinical Error</a:t>
          </a:r>
        </a:p>
      </dsp:txBody>
      <dsp:txXfrm>
        <a:off x="868680" y="2855750"/>
        <a:ext cx="2606040" cy="651510"/>
      </dsp:txXfrm>
    </dsp:sp>
    <dsp:sp modelId="{A5DBEC7C-DE3F-2549-B94C-F85980DD407A}">
      <dsp:nvSpPr>
        <dsp:cNvPr id="0" name=""/>
        <dsp:cNvSpPr/>
      </dsp:nvSpPr>
      <dsp:spPr>
        <a:xfrm>
          <a:off x="1785137" y="1243479"/>
          <a:ext cx="977265" cy="977265"/>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Intrinsic limits</a:t>
          </a:r>
        </a:p>
      </dsp:txBody>
      <dsp:txXfrm>
        <a:off x="1928254" y="1386596"/>
        <a:ext cx="691031" cy="691031"/>
      </dsp:txXfrm>
    </dsp:sp>
    <dsp:sp modelId="{1FB8D842-FB98-4941-8019-61679FD01C10}">
      <dsp:nvSpPr>
        <dsp:cNvPr id="0" name=""/>
        <dsp:cNvSpPr/>
      </dsp:nvSpPr>
      <dsp:spPr>
        <a:xfrm>
          <a:off x="1085850" y="510313"/>
          <a:ext cx="977265" cy="977265"/>
        </a:xfrm>
        <a:prstGeom prst="ellipse">
          <a:avLst/>
        </a:prstGeom>
        <a:solidFill>
          <a:schemeClr val="accent2">
            <a:hueOff val="4847859"/>
            <a:satOff val="7500"/>
            <a:lumOff val="-98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Selfish motive</a:t>
          </a:r>
        </a:p>
      </dsp:txBody>
      <dsp:txXfrm>
        <a:off x="1228967" y="653430"/>
        <a:ext cx="691031" cy="691031"/>
      </dsp:txXfrm>
    </dsp:sp>
    <dsp:sp modelId="{679043CB-8021-9442-9C1F-77F87948436A}">
      <dsp:nvSpPr>
        <dsp:cNvPr id="0" name=""/>
        <dsp:cNvSpPr/>
      </dsp:nvSpPr>
      <dsp:spPr>
        <a:xfrm>
          <a:off x="2084832" y="274033"/>
          <a:ext cx="977265" cy="977265"/>
        </a:xfrm>
        <a:prstGeom prst="ellipse">
          <a:avLst/>
        </a:prstGeom>
        <a:solidFill>
          <a:schemeClr val="accent2">
            <a:hueOff val="9695718"/>
            <a:satOff val="15000"/>
            <a:lumOff val="-196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Medical ignorance</a:t>
          </a:r>
        </a:p>
      </dsp:txBody>
      <dsp:txXfrm>
        <a:off x="2227949" y="417150"/>
        <a:ext cx="691031" cy="691031"/>
      </dsp:txXfrm>
    </dsp:sp>
    <dsp:sp modelId="{B26593E5-DD33-C247-A3FC-B0F78B799F66}">
      <dsp:nvSpPr>
        <dsp:cNvPr id="0" name=""/>
        <dsp:cNvSpPr/>
      </dsp:nvSpPr>
      <dsp:spPr>
        <a:xfrm>
          <a:off x="651510" y="75973"/>
          <a:ext cx="3040380" cy="2432304"/>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671A8-18A3-6844-9FD5-26DF988D1885}">
      <dsp:nvSpPr>
        <dsp:cNvPr id="0" name=""/>
        <dsp:cNvSpPr/>
      </dsp:nvSpPr>
      <dsp:spPr>
        <a:xfrm>
          <a:off x="753160" y="309113"/>
          <a:ext cx="2752344" cy="955852"/>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EFBE05-D271-214D-BCAD-0BFE411133C6}">
      <dsp:nvSpPr>
        <dsp:cNvPr id="0" name=""/>
        <dsp:cNvSpPr/>
      </dsp:nvSpPr>
      <dsp:spPr>
        <a:xfrm>
          <a:off x="1866900" y="2649672"/>
          <a:ext cx="533400" cy="341376"/>
        </a:xfrm>
        <a:prstGeom prst="downArrow">
          <a:avLst/>
        </a:prstGeom>
        <a:solidFill>
          <a:schemeClr val="accent2">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1D1AAD71-30A1-0149-AFE7-8CD40D9A1104}">
      <dsp:nvSpPr>
        <dsp:cNvPr id="0" name=""/>
        <dsp:cNvSpPr/>
      </dsp:nvSpPr>
      <dsp:spPr>
        <a:xfrm>
          <a:off x="853440" y="2922773"/>
          <a:ext cx="2560319" cy="64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kern="1200" dirty="0"/>
            <a:t>Medical Error</a:t>
          </a:r>
        </a:p>
      </dsp:txBody>
      <dsp:txXfrm>
        <a:off x="853440" y="2922773"/>
        <a:ext cx="2560319" cy="640079"/>
      </dsp:txXfrm>
    </dsp:sp>
    <dsp:sp modelId="{A5DBEC7C-DE3F-2549-B94C-F85980DD407A}">
      <dsp:nvSpPr>
        <dsp:cNvPr id="0" name=""/>
        <dsp:cNvSpPr/>
      </dsp:nvSpPr>
      <dsp:spPr>
        <a:xfrm>
          <a:off x="1753819" y="1338788"/>
          <a:ext cx="960120" cy="960120"/>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Intrinsic limits</a:t>
          </a:r>
        </a:p>
      </dsp:txBody>
      <dsp:txXfrm>
        <a:off x="1894425" y="1479394"/>
        <a:ext cx="678908" cy="678908"/>
      </dsp:txXfrm>
    </dsp:sp>
    <dsp:sp modelId="{1FB8D842-FB98-4941-8019-61679FD01C10}">
      <dsp:nvSpPr>
        <dsp:cNvPr id="0" name=""/>
        <dsp:cNvSpPr/>
      </dsp:nvSpPr>
      <dsp:spPr>
        <a:xfrm>
          <a:off x="1066800" y="618485"/>
          <a:ext cx="960120" cy="960120"/>
        </a:xfrm>
        <a:prstGeom prst="ellipse">
          <a:avLst/>
        </a:prstGeom>
        <a:solidFill>
          <a:schemeClr val="accent2">
            <a:hueOff val="4847859"/>
            <a:satOff val="7500"/>
            <a:lumOff val="-98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a:t>
          </a:r>
        </a:p>
      </dsp:txBody>
      <dsp:txXfrm>
        <a:off x="1207406" y="759091"/>
        <a:ext cx="678908" cy="678908"/>
      </dsp:txXfrm>
    </dsp:sp>
    <dsp:sp modelId="{679043CB-8021-9442-9C1F-77F87948436A}">
      <dsp:nvSpPr>
        <dsp:cNvPr id="0" name=""/>
        <dsp:cNvSpPr/>
      </dsp:nvSpPr>
      <dsp:spPr>
        <a:xfrm>
          <a:off x="2048256" y="386349"/>
          <a:ext cx="960120" cy="960120"/>
        </a:xfrm>
        <a:prstGeom prst="ellipse">
          <a:avLst/>
        </a:prstGeom>
        <a:solidFill>
          <a:schemeClr val="accent2">
            <a:hueOff val="9695718"/>
            <a:satOff val="15000"/>
            <a:lumOff val="-196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Medical ignorance</a:t>
          </a:r>
        </a:p>
      </dsp:txBody>
      <dsp:txXfrm>
        <a:off x="2188862" y="526955"/>
        <a:ext cx="678908" cy="678908"/>
      </dsp:txXfrm>
    </dsp:sp>
    <dsp:sp modelId="{B26593E5-DD33-C247-A3FC-B0F78B799F66}">
      <dsp:nvSpPr>
        <dsp:cNvPr id="0" name=""/>
        <dsp:cNvSpPr/>
      </dsp:nvSpPr>
      <dsp:spPr>
        <a:xfrm>
          <a:off x="640080" y="191765"/>
          <a:ext cx="2987040" cy="2389631"/>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C284D-64C7-9F4C-9D65-CADDC5CEC744}">
      <dsp:nvSpPr>
        <dsp:cNvPr id="0" name=""/>
        <dsp:cNvSpPr/>
      </dsp:nvSpPr>
      <dsp:spPr>
        <a:xfrm>
          <a:off x="0" y="0"/>
          <a:ext cx="3583781" cy="381000"/>
        </a:xfrm>
        <a:prstGeom prst="homePlate">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Introduction</a:t>
          </a:r>
        </a:p>
      </dsp:txBody>
      <dsp:txXfrm>
        <a:off x="0" y="0"/>
        <a:ext cx="3488531" cy="381000"/>
      </dsp:txXfrm>
    </dsp:sp>
    <dsp:sp modelId="{FCDD8898-2D34-4F47-B9F7-2008DD38289F}">
      <dsp:nvSpPr>
        <dsp:cNvPr id="0" name=""/>
        <dsp:cNvSpPr/>
      </dsp:nvSpPr>
      <dsp:spPr>
        <a:xfrm>
          <a:off x="2870596" y="0"/>
          <a:ext cx="3583781" cy="381000"/>
        </a:xfrm>
        <a:prstGeom prst="chevron">
          <a:avLst/>
        </a:prstGeom>
        <a:solidFill>
          <a:srgbClr val="000F4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l" defTabSz="889000">
            <a:lnSpc>
              <a:spcPct val="90000"/>
            </a:lnSpc>
            <a:spcBef>
              <a:spcPct val="0"/>
            </a:spcBef>
            <a:spcAft>
              <a:spcPct val="35000"/>
            </a:spcAft>
            <a:buNone/>
          </a:pPr>
          <a:r>
            <a:rPr lang="en-GB" sz="2000" kern="1200" dirty="0"/>
            <a:t>           Methods</a:t>
          </a:r>
        </a:p>
      </dsp:txBody>
      <dsp:txXfrm>
        <a:off x="3061096" y="0"/>
        <a:ext cx="3202781" cy="381000"/>
      </dsp:txXfrm>
    </dsp:sp>
    <dsp:sp modelId="{80C1D578-0B8F-4944-A065-DD00D715AE0D}">
      <dsp:nvSpPr>
        <dsp:cNvPr id="0" name=""/>
        <dsp:cNvSpPr/>
      </dsp:nvSpPr>
      <dsp:spPr>
        <a:xfrm>
          <a:off x="5737621"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just" defTabSz="889000">
            <a:lnSpc>
              <a:spcPct val="90000"/>
            </a:lnSpc>
            <a:spcBef>
              <a:spcPct val="0"/>
            </a:spcBef>
            <a:spcAft>
              <a:spcPct val="35000"/>
            </a:spcAft>
            <a:buNone/>
          </a:pPr>
          <a:r>
            <a:rPr lang="en-GB" sz="2000" kern="1200" dirty="0"/>
            <a:t>             Result</a:t>
          </a:r>
        </a:p>
      </dsp:txBody>
      <dsp:txXfrm>
        <a:off x="5928121" y="0"/>
        <a:ext cx="3202781" cy="381000"/>
      </dsp:txXfrm>
    </dsp:sp>
    <dsp:sp modelId="{BE2234C7-A885-AF4A-95DC-4848E2C4421C}">
      <dsp:nvSpPr>
        <dsp:cNvPr id="0" name=""/>
        <dsp:cNvSpPr/>
      </dsp:nvSpPr>
      <dsp:spPr>
        <a:xfrm>
          <a:off x="8604646" y="0"/>
          <a:ext cx="3583781" cy="381000"/>
        </a:xfrm>
        <a:prstGeom prst="chevron">
          <a:avLst/>
        </a:prstGeom>
        <a:solidFill>
          <a:schemeClr val="accent6">
            <a:lumMod val="25000"/>
            <a:lumOff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GB" sz="2000" kern="1200" dirty="0"/>
            <a:t>Discussion</a:t>
          </a:r>
        </a:p>
      </dsp:txBody>
      <dsp:txXfrm>
        <a:off x="8795146" y="0"/>
        <a:ext cx="3202781" cy="381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072F3-208B-A148-A431-6B0191C70C96}">
      <dsp:nvSpPr>
        <dsp:cNvPr id="0" name=""/>
        <dsp:cNvSpPr/>
      </dsp:nvSpPr>
      <dsp:spPr>
        <a:xfrm>
          <a:off x="3784451" y="1263016"/>
          <a:ext cx="1980426" cy="399686"/>
        </a:xfrm>
        <a:custGeom>
          <a:avLst/>
          <a:gdLst/>
          <a:ahLst/>
          <a:cxnLst/>
          <a:rect l="0" t="0" r="0" b="0"/>
          <a:pathLst>
            <a:path>
              <a:moveTo>
                <a:pt x="0" y="0"/>
              </a:moveTo>
              <a:lnTo>
                <a:pt x="0" y="272374"/>
              </a:lnTo>
              <a:lnTo>
                <a:pt x="1980426" y="272374"/>
              </a:lnTo>
              <a:lnTo>
                <a:pt x="1980426" y="399686"/>
              </a:lnTo>
            </a:path>
          </a:pathLst>
        </a:custGeom>
        <a:noFill/>
        <a:ln w="25400" cap="flat" cmpd="sng" algn="ctr">
          <a:solidFill>
            <a:schemeClr val="accent6">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A39F739-C9CE-714E-9209-A3C077C4E08F}">
      <dsp:nvSpPr>
        <dsp:cNvPr id="0" name=""/>
        <dsp:cNvSpPr/>
      </dsp:nvSpPr>
      <dsp:spPr>
        <a:xfrm>
          <a:off x="1829166" y="1263016"/>
          <a:ext cx="1955284" cy="399686"/>
        </a:xfrm>
        <a:custGeom>
          <a:avLst/>
          <a:gdLst/>
          <a:ahLst/>
          <a:cxnLst/>
          <a:rect l="0" t="0" r="0" b="0"/>
          <a:pathLst>
            <a:path>
              <a:moveTo>
                <a:pt x="1955284" y="0"/>
              </a:moveTo>
              <a:lnTo>
                <a:pt x="1955284" y="272374"/>
              </a:lnTo>
              <a:lnTo>
                <a:pt x="0" y="272374"/>
              </a:lnTo>
              <a:lnTo>
                <a:pt x="0" y="399686"/>
              </a:lnTo>
            </a:path>
          </a:pathLst>
        </a:custGeom>
        <a:noFill/>
        <a:ln w="25400" cap="flat" cmpd="sng" algn="ctr">
          <a:solidFill>
            <a:schemeClr val="accent6">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4693A40-FCB1-F946-920B-F084FCFCEFE0}">
      <dsp:nvSpPr>
        <dsp:cNvPr id="0" name=""/>
        <dsp:cNvSpPr/>
      </dsp:nvSpPr>
      <dsp:spPr>
        <a:xfrm>
          <a:off x="2228623" y="390349"/>
          <a:ext cx="3111656" cy="872667"/>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42E7E9B-1C28-C544-A9CE-FE960DE9C081}">
      <dsp:nvSpPr>
        <dsp:cNvPr id="0" name=""/>
        <dsp:cNvSpPr/>
      </dsp:nvSpPr>
      <dsp:spPr>
        <a:xfrm>
          <a:off x="2381320" y="535412"/>
          <a:ext cx="3111656" cy="872667"/>
        </a:xfrm>
        <a:prstGeom prst="roundRect">
          <a:avLst>
            <a:gd name="adj" fmla="val 10000"/>
          </a:avLst>
        </a:prstGeom>
        <a:solidFill>
          <a:schemeClr val="accent6">
            <a:alpha val="90000"/>
            <a:tint val="4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712 computer detected events needing attention</a:t>
          </a:r>
        </a:p>
      </dsp:txBody>
      <dsp:txXfrm>
        <a:off x="2406880" y="560972"/>
        <a:ext cx="3060536" cy="821547"/>
      </dsp:txXfrm>
    </dsp:sp>
    <dsp:sp modelId="{62C4C7CF-8DE2-4C48-BF9A-759A29C09AEF}">
      <dsp:nvSpPr>
        <dsp:cNvPr id="0" name=""/>
        <dsp:cNvSpPr/>
      </dsp:nvSpPr>
      <dsp:spPr>
        <a:xfrm>
          <a:off x="1437" y="1662702"/>
          <a:ext cx="3655458" cy="703718"/>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C021356-D32A-424F-A31D-57F39EA24179}">
      <dsp:nvSpPr>
        <dsp:cNvPr id="0" name=""/>
        <dsp:cNvSpPr/>
      </dsp:nvSpPr>
      <dsp:spPr>
        <a:xfrm>
          <a:off x="154135" y="1807765"/>
          <a:ext cx="3655458" cy="703718"/>
        </a:xfrm>
        <a:prstGeom prst="roundRect">
          <a:avLst>
            <a:gd name="adj" fmla="val 10000"/>
          </a:avLst>
        </a:prstGeom>
        <a:solidFill>
          <a:schemeClr val="accent6">
            <a:alpha val="90000"/>
            <a:tint val="4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Control Group:  385 events</a:t>
          </a:r>
        </a:p>
        <a:p>
          <a:pPr marL="0" lvl="0" indent="0" algn="ctr" defTabSz="711200">
            <a:lnSpc>
              <a:spcPct val="90000"/>
            </a:lnSpc>
            <a:spcBef>
              <a:spcPct val="0"/>
            </a:spcBef>
            <a:spcAft>
              <a:spcPct val="35000"/>
            </a:spcAft>
            <a:buNone/>
          </a:pPr>
          <a:r>
            <a:rPr lang="en-GB" sz="1600" kern="1200" dirty="0"/>
            <a:t>Response Rate: 22%</a:t>
          </a:r>
        </a:p>
      </dsp:txBody>
      <dsp:txXfrm>
        <a:off x="174746" y="1828376"/>
        <a:ext cx="3614236" cy="662496"/>
      </dsp:txXfrm>
    </dsp:sp>
    <dsp:sp modelId="{2F89258C-D4B5-D041-9CEF-BC7C1900E8C8}">
      <dsp:nvSpPr>
        <dsp:cNvPr id="0" name=""/>
        <dsp:cNvSpPr/>
      </dsp:nvSpPr>
      <dsp:spPr>
        <a:xfrm>
          <a:off x="3962291" y="1662702"/>
          <a:ext cx="3605173" cy="703718"/>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7CE9F23-E835-2949-933F-087F5C4C0AB6}">
      <dsp:nvSpPr>
        <dsp:cNvPr id="0" name=""/>
        <dsp:cNvSpPr/>
      </dsp:nvSpPr>
      <dsp:spPr>
        <a:xfrm>
          <a:off x="4114988" y="1807765"/>
          <a:ext cx="3605173" cy="703718"/>
        </a:xfrm>
        <a:prstGeom prst="roundRect">
          <a:avLst>
            <a:gd name="adj" fmla="val 10000"/>
          </a:avLst>
        </a:prstGeom>
        <a:solidFill>
          <a:schemeClr val="accent6">
            <a:alpha val="90000"/>
            <a:tint val="4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Study Group: 327 events</a:t>
          </a:r>
        </a:p>
        <a:p>
          <a:pPr marL="0" lvl="0" indent="0" algn="ctr" defTabSz="711200">
            <a:lnSpc>
              <a:spcPct val="90000"/>
            </a:lnSpc>
            <a:spcBef>
              <a:spcPct val="0"/>
            </a:spcBef>
            <a:spcAft>
              <a:spcPct val="35000"/>
            </a:spcAft>
            <a:buNone/>
          </a:pPr>
          <a:r>
            <a:rPr lang="en-GB" sz="1600" kern="1200" dirty="0"/>
            <a:t>Response Rate: 51%</a:t>
          </a:r>
        </a:p>
      </dsp:txBody>
      <dsp:txXfrm>
        <a:off x="4135599" y="1828376"/>
        <a:ext cx="3563951" cy="66249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72000" tIns="72000" rIns="72000" bIns="72000" rtlCol="0" anchor="t" anchorCtr="0"/>
          <a:lstStyle/>
          <a:p>
            <a:endParaRPr lang="en-AU" sz="1000" dirty="0">
              <a:cs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72000" tIns="72000" rIns="72000" bIns="72000" rtlCol="0"/>
          <a:lstStyle>
            <a:lvl1pPr algn="r">
              <a:defRPr sz="1200"/>
            </a:lvl1pPr>
          </a:lstStyle>
          <a:p>
            <a:fld id="{4E50C307-5AD1-4F8C-91A0-1FC7219EFB34}" type="datetimeFigureOut">
              <a:rPr lang="en-AU" sz="1000" smtClean="0">
                <a:cs typeface="Arial" pitchFamily="34" charset="0"/>
              </a:rPr>
              <a:t>17/7/2024</a:t>
            </a:fld>
            <a:endParaRPr lang="en-AU" sz="1000" dirty="0">
              <a:cs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72000" tIns="72000" rIns="72000" bIns="72000" rtlCol="0" anchor="b"/>
          <a:lstStyle>
            <a:lvl1pPr algn="l">
              <a:defRPr sz="1200"/>
            </a:lvl1pPr>
          </a:lstStyle>
          <a:p>
            <a:endParaRPr lang="en-AU" sz="1000" dirty="0">
              <a:cs typeface="Arial" pitchFamily="34" charset="0"/>
            </a:endParaRPr>
          </a:p>
        </p:txBody>
      </p:sp>
      <p:sp>
        <p:nvSpPr>
          <p:cNvPr id="5" name="Slide Number Placeholder 4"/>
          <p:cNvSpPr>
            <a:spLocks noGrp="1"/>
          </p:cNvSpPr>
          <p:nvPr>
            <p:ph type="sldNum" sz="quarter" idx="3"/>
          </p:nvPr>
        </p:nvSpPr>
        <p:spPr>
          <a:xfrm>
            <a:off x="5769261" y="8685213"/>
            <a:ext cx="1087153" cy="457200"/>
          </a:xfrm>
          <a:prstGeom prst="rect">
            <a:avLst/>
          </a:prstGeom>
        </p:spPr>
        <p:txBody>
          <a:bodyPr vert="horz" lIns="0" tIns="36000" rIns="91440" bIns="36000" rtlCol="0" anchor="b"/>
          <a:lstStyle>
            <a:lvl1pPr algn="r">
              <a:defRPr sz="1200"/>
            </a:lvl1pPr>
          </a:lstStyle>
          <a:p>
            <a:fld id="{AF84CFB5-B6E9-4915-957C-05CFA717E28F}" type="slidenum">
              <a:rPr lang="en-AU" sz="1000" smtClean="0">
                <a:cs typeface="Arial" pitchFamily="34" charset="0"/>
              </a:rPr>
              <a:t>‹#›</a:t>
            </a:fld>
            <a:endParaRPr lang="en-AU" sz="1000" dirty="0">
              <a:cs typeface="Arial" pitchFamily="34" charset="0"/>
            </a:endParaRPr>
          </a:p>
        </p:txBody>
      </p:sp>
    </p:spTree>
    <p:extLst>
      <p:ext uri="{BB962C8B-B14F-4D97-AF65-F5344CB8AC3E}">
        <p14:creationId xmlns:p14="http://schemas.microsoft.com/office/powerpoint/2010/main" val="2668290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76200" y="76200"/>
            <a:ext cx="5017985" cy="381000"/>
          </a:xfrm>
          <a:prstGeom prst="rect">
            <a:avLst/>
          </a:prstGeom>
        </p:spPr>
        <p:txBody>
          <a:bodyPr vert="horz" lIns="0" tIns="0" rIns="0" bIns="0" rtlCol="0"/>
          <a:lstStyle>
            <a:lvl1pPr algn="l">
              <a:defRPr sz="1200">
                <a:latin typeface="+mn-lt"/>
              </a:defRPr>
            </a:lvl1pPr>
          </a:lstStyle>
          <a:p>
            <a:endParaRPr lang="en-AU" dirty="0"/>
          </a:p>
        </p:txBody>
      </p:sp>
      <p:sp>
        <p:nvSpPr>
          <p:cNvPr id="3" name="Date Placeholder 2"/>
          <p:cNvSpPr>
            <a:spLocks noGrp="1"/>
          </p:cNvSpPr>
          <p:nvPr>
            <p:ph type="dt" idx="1"/>
          </p:nvPr>
        </p:nvSpPr>
        <p:spPr>
          <a:xfrm>
            <a:off x="5398770" y="64770"/>
            <a:ext cx="1417320" cy="381000"/>
          </a:xfrm>
          <a:prstGeom prst="rect">
            <a:avLst/>
          </a:prstGeom>
        </p:spPr>
        <p:txBody>
          <a:bodyPr vert="horz" lIns="0" tIns="0" rIns="0" bIns="0" rtlCol="0"/>
          <a:lstStyle>
            <a:lvl1pPr algn="r">
              <a:defRPr sz="1200">
                <a:latin typeface="+mn-lt"/>
              </a:defRPr>
            </a:lvl1pPr>
          </a:lstStyle>
          <a:p>
            <a:fld id="{9BB1C32A-CF46-409D-8B8D-587A7E3A4DCC}" type="datetimeFigureOut">
              <a:rPr lang="en-AU" smtClean="0"/>
              <a:pPr/>
              <a:t>17/7/2024</a:t>
            </a:fld>
            <a:endParaRPr lang="en-AU" dirty="0"/>
          </a:p>
        </p:txBody>
      </p:sp>
      <p:sp>
        <p:nvSpPr>
          <p:cNvPr id="4" name="Slide Image Placeholder 3"/>
          <p:cNvSpPr>
            <a:spLocks noGrp="1" noRot="1" noChangeAspect="1"/>
          </p:cNvSpPr>
          <p:nvPr>
            <p:ph type="sldImg" idx="2"/>
          </p:nvPr>
        </p:nvSpPr>
        <p:spPr>
          <a:xfrm>
            <a:off x="-246063" y="542925"/>
            <a:ext cx="7342188" cy="4130675"/>
          </a:xfrm>
          <a:prstGeom prst="rect">
            <a:avLst/>
          </a:prstGeom>
          <a:noFill/>
          <a:ln w="3175">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2264" y="4977044"/>
            <a:ext cx="5505891" cy="3481155"/>
          </a:xfrm>
          <a:prstGeom prst="rect">
            <a:avLst/>
          </a:prstGeom>
        </p:spPr>
        <p:txBody>
          <a:bodyPr vert="horz" lIns="0" tIns="0" rIns="0" bIns="0" rtlCol="0">
            <a:normAutofit/>
          </a:bodyPr>
          <a:lstStyle/>
          <a:p>
            <a:pPr lvl="0"/>
            <a:r>
              <a:rPr lang="en-AU" noProof="0" dirty="0"/>
              <a:t>Click to edit Master text styles</a:t>
            </a:r>
          </a:p>
          <a:p>
            <a:pPr marL="0" lvl="1"/>
            <a:r>
              <a:rPr lang="en-AU" noProof="0" dirty="0"/>
              <a:t>Second level</a:t>
            </a:r>
          </a:p>
          <a:p>
            <a:pPr marL="144000" lvl="2" indent="-144000">
              <a:buFont typeface="Arial" pitchFamily="34" charset="0"/>
              <a:buChar char="•"/>
            </a:pPr>
            <a:r>
              <a:rPr lang="en-AU" noProof="0" dirty="0"/>
              <a:t>Third level</a:t>
            </a:r>
          </a:p>
          <a:p>
            <a:pPr marL="288000" lvl="3" indent="-144000">
              <a:buFont typeface="Arial" pitchFamily="34" charset="0"/>
              <a:buChar char="•"/>
            </a:pPr>
            <a:r>
              <a:rPr lang="en-AU" noProof="0" dirty="0"/>
              <a:t>Fourth level</a:t>
            </a:r>
          </a:p>
        </p:txBody>
      </p:sp>
      <p:sp>
        <p:nvSpPr>
          <p:cNvPr id="6" name="Footer Placeholder 5"/>
          <p:cNvSpPr>
            <a:spLocks noGrp="1"/>
          </p:cNvSpPr>
          <p:nvPr>
            <p:ph type="ftr" sz="quarter" idx="4"/>
          </p:nvPr>
        </p:nvSpPr>
        <p:spPr>
          <a:xfrm>
            <a:off x="76200" y="8685213"/>
            <a:ext cx="4800600" cy="360000"/>
          </a:xfrm>
          <a:prstGeom prst="rect">
            <a:avLst/>
          </a:prstGeom>
        </p:spPr>
        <p:txBody>
          <a:bodyPr vert="horz" lIns="91440" tIns="45720" rIns="91440" bIns="45720" rtlCol="0" anchor="b"/>
          <a:lstStyle>
            <a:lvl1pPr algn="l">
              <a:defRPr sz="1200">
                <a:latin typeface="+mn-lt"/>
                <a:cs typeface="Arial" pitchFamily="34" charset="0"/>
              </a:defRPr>
            </a:lvl1pPr>
          </a:lstStyle>
          <a:p>
            <a:endParaRPr lang="en-AU" dirty="0"/>
          </a:p>
        </p:txBody>
      </p:sp>
      <p:sp>
        <p:nvSpPr>
          <p:cNvPr id="7" name="Slide Number Placeholder 6"/>
          <p:cNvSpPr>
            <a:spLocks noGrp="1"/>
          </p:cNvSpPr>
          <p:nvPr>
            <p:ph type="sldNum" sz="quarter" idx="5"/>
          </p:nvPr>
        </p:nvSpPr>
        <p:spPr>
          <a:xfrm>
            <a:off x="5855969" y="8685213"/>
            <a:ext cx="989013" cy="360000"/>
          </a:xfrm>
          <a:prstGeom prst="rect">
            <a:avLst/>
          </a:prstGeom>
        </p:spPr>
        <p:txBody>
          <a:bodyPr vert="horz" lIns="91440" tIns="45720" rIns="91440" bIns="45720" rtlCol="0" anchor="b"/>
          <a:lstStyle>
            <a:lvl1pPr algn="r">
              <a:defRPr sz="1200">
                <a:latin typeface="+mn-lt"/>
              </a:defRPr>
            </a:lvl1pPr>
          </a:lstStyle>
          <a:p>
            <a:fld id="{D5A593CC-2149-4E6C-BC3C-0044C280ECB2}" type="slidenum">
              <a:rPr lang="en-AU" smtClean="0"/>
              <a:pPr/>
              <a:t>‹#›</a:t>
            </a:fld>
            <a:endParaRPr lang="en-AU"/>
          </a:p>
        </p:txBody>
      </p:sp>
    </p:spTree>
    <p:extLst>
      <p:ext uri="{BB962C8B-B14F-4D97-AF65-F5344CB8AC3E}">
        <p14:creationId xmlns:p14="http://schemas.microsoft.com/office/powerpoint/2010/main" val="3772576877"/>
      </p:ext>
    </p:extLst>
  </p:cSld>
  <p:clrMap bg1="lt1" tx1="dk1" bg2="lt2" tx2="dk2" accent1="accent1" accent2="accent2" accent3="accent3" accent4="accent4" accent5="accent5" accent6="accent6" hlink="hlink" folHlink="folHlink"/>
  <p:notesStyle>
    <a:lvl1pPr marL="0" algn="l" defTabSz="1218895" rtl="0" eaLnBrk="1" latinLnBrk="0" hangingPunct="1">
      <a:defRPr lang="en-US" sz="1600" b="1" kern="1200" dirty="0" smtClean="0">
        <a:solidFill>
          <a:schemeClr val="tx1"/>
        </a:solidFill>
        <a:latin typeface="+mn-lt"/>
        <a:ea typeface="+mn-ea"/>
        <a:cs typeface="Arial" pitchFamily="34" charset="0"/>
      </a:defRPr>
    </a:lvl1pPr>
    <a:lvl2pPr marL="609448" algn="l" defTabSz="1218895" rtl="0" eaLnBrk="1" latinLnBrk="0" hangingPunct="1">
      <a:defRPr lang="en-US" sz="1600" kern="1200" dirty="0" smtClean="0">
        <a:solidFill>
          <a:schemeClr val="tx1"/>
        </a:solidFill>
        <a:latin typeface="Arial" pitchFamily="34" charset="0"/>
        <a:ea typeface="+mn-ea"/>
        <a:cs typeface="Arial" pitchFamily="34" charset="0"/>
      </a:defRPr>
    </a:lvl2pPr>
    <a:lvl3pPr marL="1218895" algn="l" defTabSz="1218895" rtl="0" eaLnBrk="1" latinLnBrk="0" hangingPunct="1">
      <a:defRPr lang="en-US" sz="1600" kern="1200" dirty="0" smtClean="0">
        <a:solidFill>
          <a:schemeClr val="tx1"/>
        </a:solidFill>
        <a:latin typeface="Arial" pitchFamily="34" charset="0"/>
        <a:ea typeface="+mn-ea"/>
        <a:cs typeface="Arial" pitchFamily="34" charset="0"/>
      </a:defRPr>
    </a:lvl3pPr>
    <a:lvl4pPr marL="1828343" algn="l" defTabSz="1218895" rtl="0" eaLnBrk="1" latinLnBrk="0" hangingPunct="1">
      <a:defRPr lang="en-US" sz="1600" kern="1200" dirty="0" smtClean="0">
        <a:solidFill>
          <a:schemeClr val="tx1"/>
        </a:solidFill>
        <a:latin typeface="Arial" pitchFamily="34" charset="0"/>
        <a:ea typeface="+mn-ea"/>
        <a:cs typeface="Arial" pitchFamily="34" charset="0"/>
      </a:defRPr>
    </a:lvl4pPr>
    <a:lvl5pPr marL="2437790" algn="l" defTabSz="1218895" rtl="0" eaLnBrk="1" latinLnBrk="0" hangingPunct="1">
      <a:defRPr lang="en-AU" sz="1600" kern="1200" baseline="0" dirty="0">
        <a:solidFill>
          <a:schemeClr val="tx1"/>
        </a:solidFill>
        <a:latin typeface="Arial" pitchFamily="34" charset="0"/>
        <a:ea typeface="+mn-ea"/>
        <a:cs typeface="Arial" pitchFamily="34" charset="0"/>
      </a:defRPr>
    </a:lvl5pPr>
    <a:lvl6pPr marL="3047238" algn="l" defTabSz="1218895" rtl="0" eaLnBrk="1" latinLnBrk="0" hangingPunct="1">
      <a:defRPr sz="1600" kern="1200">
        <a:solidFill>
          <a:schemeClr val="tx1"/>
        </a:solidFill>
        <a:latin typeface="+mn-lt"/>
        <a:ea typeface="+mn-ea"/>
        <a:cs typeface="+mn-cs"/>
      </a:defRPr>
    </a:lvl6pPr>
    <a:lvl7pPr marL="3656686" algn="l" defTabSz="1218895" rtl="0" eaLnBrk="1" latinLnBrk="0" hangingPunct="1">
      <a:defRPr sz="1600" kern="1200">
        <a:solidFill>
          <a:schemeClr val="tx1"/>
        </a:solidFill>
        <a:latin typeface="+mn-lt"/>
        <a:ea typeface="+mn-ea"/>
        <a:cs typeface="+mn-cs"/>
      </a:defRPr>
    </a:lvl7pPr>
    <a:lvl8pPr marL="4266133" algn="l" defTabSz="1218895" rtl="0" eaLnBrk="1" latinLnBrk="0" hangingPunct="1">
      <a:defRPr sz="1600" kern="1200">
        <a:solidFill>
          <a:schemeClr val="tx1"/>
        </a:solidFill>
        <a:latin typeface="+mn-lt"/>
        <a:ea typeface="+mn-ea"/>
        <a:cs typeface="+mn-cs"/>
      </a:defRPr>
    </a:lvl8pPr>
    <a:lvl9pPr marL="4875581" algn="l" defTabSz="121889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2</a:t>
            </a:fld>
            <a:endParaRPr lang="en-AU"/>
          </a:p>
        </p:txBody>
      </p:sp>
    </p:spTree>
    <p:extLst>
      <p:ext uri="{BB962C8B-B14F-4D97-AF65-F5344CB8AC3E}">
        <p14:creationId xmlns:p14="http://schemas.microsoft.com/office/powerpoint/2010/main" val="3990388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16</a:t>
            </a:fld>
            <a:endParaRPr lang="en-AU"/>
          </a:p>
        </p:txBody>
      </p:sp>
    </p:spTree>
    <p:extLst>
      <p:ext uri="{BB962C8B-B14F-4D97-AF65-F5344CB8AC3E}">
        <p14:creationId xmlns:p14="http://schemas.microsoft.com/office/powerpoint/2010/main" val="1456447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17</a:t>
            </a:fld>
            <a:endParaRPr lang="en-AU"/>
          </a:p>
        </p:txBody>
      </p:sp>
    </p:spTree>
    <p:extLst>
      <p:ext uri="{BB962C8B-B14F-4D97-AF65-F5344CB8AC3E}">
        <p14:creationId xmlns:p14="http://schemas.microsoft.com/office/powerpoint/2010/main" val="301379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18</a:t>
            </a:fld>
            <a:endParaRPr lang="en-AU"/>
          </a:p>
        </p:txBody>
      </p:sp>
    </p:spTree>
    <p:extLst>
      <p:ext uri="{BB962C8B-B14F-4D97-AF65-F5344CB8AC3E}">
        <p14:creationId xmlns:p14="http://schemas.microsoft.com/office/powerpoint/2010/main" val="415792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19</a:t>
            </a:fld>
            <a:endParaRPr lang="en-AU"/>
          </a:p>
        </p:txBody>
      </p:sp>
    </p:spTree>
    <p:extLst>
      <p:ext uri="{BB962C8B-B14F-4D97-AF65-F5344CB8AC3E}">
        <p14:creationId xmlns:p14="http://schemas.microsoft.com/office/powerpoint/2010/main" val="4035987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8</a:t>
            </a:fld>
            <a:endParaRPr lang="en-AU"/>
          </a:p>
        </p:txBody>
      </p:sp>
    </p:spTree>
    <p:extLst>
      <p:ext uri="{BB962C8B-B14F-4D97-AF65-F5344CB8AC3E}">
        <p14:creationId xmlns:p14="http://schemas.microsoft.com/office/powerpoint/2010/main" val="1047416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9</a:t>
            </a:fld>
            <a:endParaRPr lang="en-AU"/>
          </a:p>
        </p:txBody>
      </p:sp>
    </p:spTree>
    <p:extLst>
      <p:ext uri="{BB962C8B-B14F-4D97-AF65-F5344CB8AC3E}">
        <p14:creationId xmlns:p14="http://schemas.microsoft.com/office/powerpoint/2010/main" val="158349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10</a:t>
            </a:fld>
            <a:endParaRPr lang="en-AU"/>
          </a:p>
        </p:txBody>
      </p:sp>
    </p:spTree>
    <p:extLst>
      <p:ext uri="{BB962C8B-B14F-4D97-AF65-F5344CB8AC3E}">
        <p14:creationId xmlns:p14="http://schemas.microsoft.com/office/powerpoint/2010/main" val="130527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11</a:t>
            </a:fld>
            <a:endParaRPr lang="en-AU"/>
          </a:p>
        </p:txBody>
      </p:sp>
    </p:spTree>
    <p:extLst>
      <p:ext uri="{BB962C8B-B14F-4D97-AF65-F5344CB8AC3E}">
        <p14:creationId xmlns:p14="http://schemas.microsoft.com/office/powerpoint/2010/main" val="30466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12</a:t>
            </a:fld>
            <a:endParaRPr lang="en-AU"/>
          </a:p>
        </p:txBody>
      </p:sp>
    </p:spTree>
    <p:extLst>
      <p:ext uri="{BB962C8B-B14F-4D97-AF65-F5344CB8AC3E}">
        <p14:creationId xmlns:p14="http://schemas.microsoft.com/office/powerpoint/2010/main" val="148467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13</a:t>
            </a:fld>
            <a:endParaRPr lang="en-AU"/>
          </a:p>
        </p:txBody>
      </p:sp>
    </p:spTree>
    <p:extLst>
      <p:ext uri="{BB962C8B-B14F-4D97-AF65-F5344CB8AC3E}">
        <p14:creationId xmlns:p14="http://schemas.microsoft.com/office/powerpoint/2010/main" val="4215241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14</a:t>
            </a:fld>
            <a:endParaRPr lang="en-AU"/>
          </a:p>
        </p:txBody>
      </p:sp>
    </p:spTree>
    <p:extLst>
      <p:ext uri="{BB962C8B-B14F-4D97-AF65-F5344CB8AC3E}">
        <p14:creationId xmlns:p14="http://schemas.microsoft.com/office/powerpoint/2010/main" val="3817992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15</a:t>
            </a:fld>
            <a:endParaRPr lang="en-AU"/>
          </a:p>
        </p:txBody>
      </p:sp>
    </p:spTree>
    <p:extLst>
      <p:ext uri="{BB962C8B-B14F-4D97-AF65-F5344CB8AC3E}">
        <p14:creationId xmlns:p14="http://schemas.microsoft.com/office/powerpoint/2010/main" val="2985944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mailto:copyright-office@unimelb.edu.au" TargetMode="External"/><Relationship Id="rId2" Type="http://schemas.openxmlformats.org/officeDocument/2006/relationships/hyperlink" Target="https://academicintegrity.unimelb.edu.au/"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knowledgement of Country">
    <p:bg>
      <p:bgPr>
        <a:solidFill>
          <a:schemeClr val="bg2"/>
        </a:solidFill>
        <a:effectLst/>
      </p:bgPr>
    </p:bg>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CBB971FD-D847-BF4C-933A-802E03ED89A8}"/>
              </a:ext>
            </a:extLst>
          </p:cNvPr>
          <p:cNvSpPr txBox="1"/>
          <p:nvPr userDrawn="1"/>
        </p:nvSpPr>
        <p:spPr>
          <a:xfrm>
            <a:off x="875420" y="1988840"/>
            <a:ext cx="10441160" cy="4401077"/>
          </a:xfrm>
          <a:prstGeom prst="rect">
            <a:avLst/>
          </a:prstGeom>
          <a:solidFill>
            <a:schemeClr val="accent1">
              <a:alpha val="0"/>
            </a:schemeClr>
          </a:solidFill>
        </p:spPr>
        <p:txBody>
          <a:bodyPr wrap="square" rtlCol="0">
            <a:spAutoFit/>
          </a:bodyPr>
          <a:ls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a:lstStyle>
          <a:p>
            <a:pPr algn="l" fontAlgn="base"/>
            <a:endParaRPr lang="en-AU" sz="1600" b="0" i="0" dirty="0">
              <a:solidFill>
                <a:schemeClr val="bg1"/>
              </a:solidFill>
              <a:effectLst/>
              <a:latin typeface="wfont_e6da5f_fdabe17d0a4c4532abc746b45ee50175"/>
            </a:endParaRPr>
          </a:p>
          <a:p>
            <a:pPr algn="l" fontAlgn="base"/>
            <a:r>
              <a:rPr lang="en-AU" sz="1600" b="0" i="0" dirty="0">
                <a:solidFill>
                  <a:schemeClr val="bg1"/>
                </a:solidFill>
                <a:effectLst/>
              </a:rPr>
              <a:t>The University of Melbourne acknowledges the Traditional Owners of the unceded land on which we work, learn and live: the Wurundjeri </a:t>
            </a:r>
            <a:r>
              <a:rPr lang="en-AU" sz="1600" b="0" i="0" dirty="0" err="1">
                <a:solidFill>
                  <a:schemeClr val="bg1"/>
                </a:solidFill>
                <a:effectLst/>
              </a:rPr>
              <a:t>Woi</a:t>
            </a:r>
            <a:r>
              <a:rPr lang="en-AU" sz="1600" b="0" i="0" dirty="0">
                <a:solidFill>
                  <a:schemeClr val="bg1"/>
                </a:solidFill>
                <a:effectLst/>
              </a:rPr>
              <a:t>-wurrung and Bunurong peoples (Burnley, </a:t>
            </a:r>
            <a:r>
              <a:rPr lang="en-AU" sz="1600" b="0" i="0" dirty="0" err="1">
                <a:solidFill>
                  <a:schemeClr val="bg1"/>
                </a:solidFill>
                <a:effectLst/>
              </a:rPr>
              <a:t>Fishermans</a:t>
            </a:r>
            <a:r>
              <a:rPr lang="en-AU" sz="1600" b="0" i="0" dirty="0">
                <a:solidFill>
                  <a:schemeClr val="bg1"/>
                </a:solidFill>
                <a:effectLst/>
              </a:rPr>
              <a:t> Bend, Parkville, Southbank and Werribee campuses), the Yorta </a:t>
            </a:r>
            <a:r>
              <a:rPr lang="en-AU" sz="1600" b="0" i="0" dirty="0" err="1">
                <a:solidFill>
                  <a:schemeClr val="bg1"/>
                </a:solidFill>
                <a:effectLst/>
              </a:rPr>
              <a:t>Yorta</a:t>
            </a:r>
            <a:r>
              <a:rPr lang="en-AU" sz="1600" b="0" i="0" dirty="0">
                <a:solidFill>
                  <a:schemeClr val="bg1"/>
                </a:solidFill>
                <a:effectLst/>
              </a:rPr>
              <a:t> Nation (Dookie and Shepparton campuses), and the Dja </a:t>
            </a:r>
            <a:r>
              <a:rPr lang="en-AU" sz="1600" b="0" i="0" dirty="0" err="1">
                <a:solidFill>
                  <a:schemeClr val="bg1"/>
                </a:solidFill>
                <a:effectLst/>
              </a:rPr>
              <a:t>Dja</a:t>
            </a:r>
            <a:r>
              <a:rPr lang="en-AU" sz="1600" b="0" i="0" dirty="0">
                <a:solidFill>
                  <a:schemeClr val="bg1"/>
                </a:solidFill>
                <a:effectLst/>
              </a:rPr>
              <a:t> Wurrung people (Creswick campus).</a:t>
            </a:r>
          </a:p>
          <a:p>
            <a:pPr algn="l" fontAlgn="base"/>
            <a:r>
              <a:rPr lang="en-AU" sz="1600" b="0" i="0" dirty="0">
                <a:solidFill>
                  <a:schemeClr val="bg1"/>
                </a:solidFill>
                <a:effectLst/>
              </a:rPr>
              <a:t> </a:t>
            </a:r>
          </a:p>
          <a:p>
            <a:pPr algn="l" fontAlgn="base"/>
            <a:r>
              <a:rPr lang="en-AU" sz="1600" b="0" i="0" dirty="0">
                <a:solidFill>
                  <a:schemeClr val="bg1"/>
                </a:solidFill>
                <a:effectLst/>
              </a:rPr>
              <a:t>The University also acknowledges and is grateful to the Traditional Owners, Elders and Knowledge Holders of all Indigenous nations and clans who have been instrumental in our reconciliation journey.</a:t>
            </a:r>
          </a:p>
          <a:p>
            <a:pPr algn="l" fontAlgn="base"/>
            <a:r>
              <a:rPr lang="en-AU" sz="1600" b="0" i="0" dirty="0">
                <a:solidFill>
                  <a:schemeClr val="bg1"/>
                </a:solidFill>
                <a:effectLst/>
              </a:rPr>
              <a:t> </a:t>
            </a:r>
          </a:p>
          <a:p>
            <a:pPr algn="l" fontAlgn="base"/>
            <a:r>
              <a:rPr lang="en-AU" sz="1600" b="0" i="0" dirty="0">
                <a:solidFill>
                  <a:schemeClr val="bg1"/>
                </a:solidFill>
                <a:effectLst/>
              </a:rPr>
              <a:t>We recognise the unique place held by Aboriginal and Torres Strait Islander peoples as the original owners and custodians of the lands and waterways across the Australian continent, with histories of continuous connection dating back more than 60,000 years. We also acknowledge their enduring cultural practices of caring for Country.</a:t>
            </a:r>
          </a:p>
          <a:p>
            <a:pPr algn="l" fontAlgn="base"/>
            <a:r>
              <a:rPr lang="en-AU" sz="1600" b="0" i="0" dirty="0">
                <a:solidFill>
                  <a:schemeClr val="bg1"/>
                </a:solidFill>
                <a:effectLst/>
              </a:rPr>
              <a:t> </a:t>
            </a:r>
          </a:p>
          <a:p>
            <a:pPr algn="l" fontAlgn="base"/>
            <a:r>
              <a:rPr lang="en-AU" sz="1600" b="0" i="0" dirty="0">
                <a:solidFill>
                  <a:schemeClr val="bg1"/>
                </a:solidFill>
                <a:effectLst/>
              </a:rPr>
              <a:t>We pay respect to Elders past, present and future, and acknowledge the importance of Indigenous knowledge in the Academy. As a community of researchers, teachers, professional staff and students we are privileged to work and learn every day with Indigenous colleagues and partners.</a:t>
            </a:r>
          </a:p>
          <a:p>
            <a:endParaRPr lang="en-AU" dirty="0"/>
          </a:p>
        </p:txBody>
      </p:sp>
      <p:pic>
        <p:nvPicPr>
          <p:cNvPr id="5" name="Picture 4" descr="A tree in a park&#10;&#10;Description automatically generated">
            <a:extLst>
              <a:ext uri="{FF2B5EF4-FFF2-40B4-BE49-F238E27FC236}">
                <a16:creationId xmlns:a16="http://schemas.microsoft.com/office/drawing/2014/main" id="{22B7B5EB-409D-C364-0E66-735E92752C91}"/>
              </a:ext>
            </a:extLst>
          </p:cNvPr>
          <p:cNvPicPr>
            <a:picLocks noChangeAspect="1"/>
          </p:cNvPicPr>
          <p:nvPr userDrawn="1"/>
        </p:nvPicPr>
        <p:blipFill rotWithShape="1">
          <a:blip r:embed="rId2">
            <a:alphaModFix amt="17000"/>
            <a:extLst>
              <a:ext uri="{28A0092B-C50C-407E-A947-70E740481C1C}">
                <a14:useLocalDpi xmlns:a14="http://schemas.microsoft.com/office/drawing/2010/main"/>
              </a:ext>
            </a:extLst>
          </a:blip>
          <a:srcRect/>
          <a:stretch/>
        </p:blipFill>
        <p:spPr>
          <a:xfrm>
            <a:off x="-3529" y="5829"/>
            <a:ext cx="12199058" cy="6852171"/>
          </a:xfrm>
          <a:prstGeom prst="rect">
            <a:avLst/>
          </a:prstGeom>
        </p:spPr>
      </p:pic>
      <p:pic>
        <p:nvPicPr>
          <p:cNvPr id="6" name="Picture Placeholder 10" descr="Logo&#10;&#10;Description automatically generated">
            <a:extLst>
              <a:ext uri="{FF2B5EF4-FFF2-40B4-BE49-F238E27FC236}">
                <a16:creationId xmlns:a16="http://schemas.microsoft.com/office/drawing/2014/main" id="{72FB4B94-D733-663C-1E58-FF1318E71F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223907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_with image5_style1">
    <p:spTree>
      <p:nvGrpSpPr>
        <p:cNvPr id="1" name=""/>
        <p:cNvGrpSpPr/>
        <p:nvPr/>
      </p:nvGrpSpPr>
      <p:grpSpPr>
        <a:xfrm>
          <a:off x="0" y="0"/>
          <a:ext cx="0" cy="0"/>
          <a:chOff x="0" y="0"/>
          <a:chExt cx="0" cy="0"/>
        </a:xfrm>
      </p:grpSpPr>
      <p:pic>
        <p:nvPicPr>
          <p:cNvPr id="3" name="Picture 2" descr="A large auditorium with blue lights&#10;&#10;Description automatically generated">
            <a:extLst>
              <a:ext uri="{FF2B5EF4-FFF2-40B4-BE49-F238E27FC236}">
                <a16:creationId xmlns:a16="http://schemas.microsoft.com/office/drawing/2014/main" id="{E4A9FC45-DD09-38AB-3B34-9EF99267B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851691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4" name="Rectangle 3">
            <a:extLst>
              <a:ext uri="{FF2B5EF4-FFF2-40B4-BE49-F238E27FC236}">
                <a16:creationId xmlns:a16="http://schemas.microsoft.com/office/drawing/2014/main" id="{D3569B04-81DF-2285-6290-6A1B9AE81DFD}"/>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10" name="Picture Placeholder 10" descr="Logo&#10;&#10;Description automatically generated">
            <a:extLst>
              <a:ext uri="{FF2B5EF4-FFF2-40B4-BE49-F238E27FC236}">
                <a16:creationId xmlns:a16="http://schemas.microsoft.com/office/drawing/2014/main" id="{560B8F70-2D74-855E-E3DD-E1442F6A7D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14" name="Text Placeholder 11">
            <a:extLst>
              <a:ext uri="{FF2B5EF4-FFF2-40B4-BE49-F238E27FC236}">
                <a16:creationId xmlns:a16="http://schemas.microsoft.com/office/drawing/2014/main" id="{2C42A733-BC01-7351-0C78-CD744DE94C58}"/>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321238552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Dark Mode">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1"/>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139245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and Presenter">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a:xfrm>
            <a:off x="345600" y="6437192"/>
            <a:ext cx="4114800" cy="216000"/>
          </a:xfrm>
        </p:spPr>
        <p:txBody>
          <a:bodyPr/>
          <a:lstStyle>
            <a:lvl1pPr>
              <a:defRPr>
                <a:solidFill>
                  <a:schemeClr val="bg2"/>
                </a:solidFill>
              </a:defRPr>
            </a:lvl1pPr>
          </a:lstStyle>
          <a:p>
            <a:r>
              <a:rPr lang="en-AU" dirty="0"/>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673806"/>
            <a:ext cx="7405200" cy="44676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AU" dirty="0"/>
          </a:p>
        </p:txBody>
      </p:sp>
      <p:sp>
        <p:nvSpPr>
          <p:cNvPr id="4" name="Picture Placeholder 7">
            <a:extLst>
              <a:ext uri="{FF2B5EF4-FFF2-40B4-BE49-F238E27FC236}">
                <a16:creationId xmlns:a16="http://schemas.microsoft.com/office/drawing/2014/main" id="{7C6DB685-726F-A1FB-C9B0-00C92EC7F117}"/>
              </a:ext>
            </a:extLst>
          </p:cNvPr>
          <p:cNvSpPr>
            <a:spLocks noGrp="1"/>
          </p:cNvSpPr>
          <p:nvPr>
            <p:ph type="pic" sz="quarter" idx="16" hasCustomPrompt="1"/>
          </p:nvPr>
        </p:nvSpPr>
        <p:spPr>
          <a:xfrm>
            <a:off x="8040217" y="1673806"/>
            <a:ext cx="3806182" cy="4467794"/>
          </a:xfrm>
          <a:blipFill>
            <a:blip r:embed="rId2" cstate="print">
              <a:extLst>
                <a:ext uri="{28A0092B-C50C-407E-A947-70E740481C1C}">
                  <a14:useLocalDpi xmlns:a14="http://schemas.microsoft.com/office/drawing/2010/main" val="0"/>
                </a:ext>
              </a:extLst>
            </a:blip>
            <a:stretch>
              <a:fillRect l="-12818" t="-6998" r="-14598" b="-250"/>
            </a:stretch>
          </a:blipFill>
        </p:spPr>
        <p:txBody>
          <a:bodyPr anchor="ctr" anchorCtr="0"/>
          <a:lstStyle>
            <a:lvl1pPr algn="ctr">
              <a:defRPr/>
            </a:lvl1pPr>
          </a:lstStyle>
          <a:p>
            <a:r>
              <a:rPr lang="en-AU" dirty="0"/>
              <a:t>Click icon to add Image of presenter</a:t>
            </a:r>
          </a:p>
        </p:txBody>
      </p:sp>
      <p:sp>
        <p:nvSpPr>
          <p:cNvPr id="5" name="TextBox 4">
            <a:extLst>
              <a:ext uri="{FF2B5EF4-FFF2-40B4-BE49-F238E27FC236}">
                <a16:creationId xmlns:a16="http://schemas.microsoft.com/office/drawing/2014/main" id="{8D5EAD7E-7B06-ABC7-F34C-50EDEAFC6D52}"/>
              </a:ext>
            </a:extLst>
          </p:cNvPr>
          <p:cNvSpPr txBox="1"/>
          <p:nvPr userDrawn="1"/>
        </p:nvSpPr>
        <p:spPr>
          <a:xfrm>
            <a:off x="4700845" y="6499304"/>
            <a:ext cx="7145554" cy="153888"/>
          </a:xfrm>
          <a:prstGeom prst="rect">
            <a:avLst/>
          </a:prstGeom>
          <a:noFill/>
        </p:spPr>
        <p:txBody>
          <a:bodyPr wrap="square" lIns="0" tIns="0" rIns="0" bIns="0" rtlCol="0">
            <a:spAutoFit/>
          </a:bodyPr>
          <a:lstStyle/>
          <a:p>
            <a:pPr algn="r">
              <a:lnSpc>
                <a:spcPts val="1200"/>
              </a:lnSpc>
            </a:pPr>
            <a:r>
              <a:rPr lang="en-AU" sz="1000" dirty="0"/>
              <a:t>(c) The University of Melbourne &lt;insert year&gt; This content is protected and may not be shared, uploaded, or distributed.</a:t>
            </a:r>
          </a:p>
        </p:txBody>
      </p:sp>
    </p:spTree>
    <p:extLst>
      <p:ext uri="{BB962C8B-B14F-4D97-AF65-F5344CB8AC3E}">
        <p14:creationId xmlns:p14="http://schemas.microsoft.com/office/powerpoint/2010/main" val="3915543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2"/>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2"/>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AU" dirty="0"/>
          </a:p>
        </p:txBody>
      </p:sp>
    </p:spTree>
    <p:extLst>
      <p:ext uri="{BB962C8B-B14F-4D97-AF65-F5344CB8AC3E}">
        <p14:creationId xmlns:p14="http://schemas.microsoft.com/office/powerpoint/2010/main" val="326753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704266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wo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6219599"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751513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Image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
        <p:nvSpPr>
          <p:cNvPr id="6" name="Picture Placeholder 5">
            <a:extLst>
              <a:ext uri="{FF2B5EF4-FFF2-40B4-BE49-F238E27FC236}">
                <a16:creationId xmlns:a16="http://schemas.microsoft.com/office/drawing/2014/main" id="{FC2A53D8-7CC9-C8A8-3494-5EBD660356B9}"/>
              </a:ext>
            </a:extLst>
          </p:cNvPr>
          <p:cNvSpPr>
            <a:spLocks noGrp="1"/>
          </p:cNvSpPr>
          <p:nvPr>
            <p:ph type="pic" sz="quarter" idx="16" hasCustomPrompt="1"/>
          </p:nvPr>
        </p:nvSpPr>
        <p:spPr>
          <a:xfrm>
            <a:off x="6219599" y="1870075"/>
            <a:ext cx="5626800" cy="4273200"/>
          </a:xfrm>
        </p:spPr>
        <p:txBody>
          <a:bodyPr anchor="ctr" anchorCtr="0"/>
          <a:lstStyle>
            <a:lvl1pPr algn="ctr">
              <a:lnSpc>
                <a:spcPts val="1400"/>
              </a:lnSpc>
              <a:defRPr sz="1200"/>
            </a:lvl1pPr>
          </a:lstStyle>
          <a:p>
            <a:r>
              <a:rPr lang="en-AU" dirty="0"/>
              <a:t>Click icon to insert image</a:t>
            </a:r>
          </a:p>
        </p:txBody>
      </p:sp>
    </p:spTree>
    <p:extLst>
      <p:ext uri="{BB962C8B-B14F-4D97-AF65-F5344CB8AC3E}">
        <p14:creationId xmlns:p14="http://schemas.microsoft.com/office/powerpoint/2010/main" val="3118280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387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4" cy="3886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6" name="Chart Placeholder 5">
            <a:extLst>
              <a:ext uri="{FF2B5EF4-FFF2-40B4-BE49-F238E27FC236}">
                <a16:creationId xmlns:a16="http://schemas.microsoft.com/office/drawing/2014/main" id="{83A92489-4F48-E651-8308-E8A1BEAEF4BD}"/>
              </a:ext>
            </a:extLst>
          </p:cNvPr>
          <p:cNvSpPr>
            <a:spLocks noGrp="1"/>
          </p:cNvSpPr>
          <p:nvPr>
            <p:ph type="chart" sz="quarter" idx="17" hasCustomPrompt="1"/>
          </p:nvPr>
        </p:nvSpPr>
        <p:spPr>
          <a:xfrm>
            <a:off x="345600" y="2573905"/>
            <a:ext cx="5626575" cy="2880320"/>
          </a:xfrm>
        </p:spPr>
        <p:txBody>
          <a:bodyPr anchor="ctr" anchorCtr="0"/>
          <a:lstStyle>
            <a:lvl1pPr algn="ctr">
              <a:defRPr/>
            </a:lvl1pPr>
          </a:lstStyle>
          <a:p>
            <a:r>
              <a:rPr lang="en-AU" dirty="0"/>
              <a:t>Click icon to insert Chart</a:t>
            </a:r>
          </a:p>
        </p:txBody>
      </p:sp>
      <p:sp>
        <p:nvSpPr>
          <p:cNvPr id="9" name="Chart Placeholder 5">
            <a:extLst>
              <a:ext uri="{FF2B5EF4-FFF2-40B4-BE49-F238E27FC236}">
                <a16:creationId xmlns:a16="http://schemas.microsoft.com/office/drawing/2014/main" id="{9D4C9335-8F56-5714-572A-14E7E23CC1AB}"/>
              </a:ext>
            </a:extLst>
          </p:cNvPr>
          <p:cNvSpPr>
            <a:spLocks noGrp="1"/>
          </p:cNvSpPr>
          <p:nvPr>
            <p:ph type="chart" sz="quarter" idx="18" hasCustomPrompt="1"/>
          </p:nvPr>
        </p:nvSpPr>
        <p:spPr>
          <a:xfrm>
            <a:off x="6223381" y="2573905"/>
            <a:ext cx="5623018" cy="2880320"/>
          </a:xfrm>
        </p:spPr>
        <p:txBody>
          <a:bodyPr anchor="ctr" anchorCtr="0"/>
          <a:lstStyle>
            <a:lvl1pPr algn="ctr">
              <a:defRPr/>
            </a:lvl1pPr>
          </a:lstStyle>
          <a:p>
            <a:r>
              <a:rPr lang="en-AU" dirty="0"/>
              <a:t>Click icon to insert Chart</a:t>
            </a:r>
          </a:p>
        </p:txBody>
      </p:sp>
      <p:sp>
        <p:nvSpPr>
          <p:cNvPr id="4" name="Title 3">
            <a:extLst>
              <a:ext uri="{FF2B5EF4-FFF2-40B4-BE49-F238E27FC236}">
                <a16:creationId xmlns:a16="http://schemas.microsoft.com/office/drawing/2014/main" id="{0C4277FC-2AB5-CB23-BC94-BEF3C9536350}"/>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61018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3"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4" name="Title 3">
            <a:extLst>
              <a:ext uri="{FF2B5EF4-FFF2-40B4-BE49-F238E27FC236}">
                <a16:creationId xmlns:a16="http://schemas.microsoft.com/office/drawing/2014/main" id="{4863FD07-110D-DEB8-85AE-92CD33C072C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421847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hree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dirty="0"/>
              <a:t>Page [</a:t>
            </a:r>
            <a:fld id="{29D5CE74-914C-4689-99FC-1AEF49CE2B47}" type="slidenum">
              <a:rPr smtClean="0"/>
              <a:pPr/>
              <a:t>‹#›</a:t>
            </a:fld>
            <a:r>
              <a:rPr dirty="0"/>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dirty="0"/>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4296000"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Content Placeholder 6">
            <a:extLst>
              <a:ext uri="{FF2B5EF4-FFF2-40B4-BE49-F238E27FC236}">
                <a16:creationId xmlns:a16="http://schemas.microsoft.com/office/drawing/2014/main" id="{A14B56AF-59AC-1DD7-A515-93236D9D5034}"/>
              </a:ext>
            </a:extLst>
          </p:cNvPr>
          <p:cNvSpPr>
            <a:spLocks noGrp="1"/>
          </p:cNvSpPr>
          <p:nvPr>
            <p:ph sz="quarter" idx="17"/>
          </p:nvPr>
        </p:nvSpPr>
        <p:spPr>
          <a:xfrm>
            <a:off x="8246399"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503064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notice">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5BE21A-3472-BF8A-EB42-E260FAD81CC6}"/>
              </a:ext>
            </a:extLst>
          </p:cNvPr>
          <p:cNvSpPr txBox="1"/>
          <p:nvPr userDrawn="1"/>
        </p:nvSpPr>
        <p:spPr>
          <a:xfrm>
            <a:off x="1835696" y="1899350"/>
            <a:ext cx="8520608" cy="3305520"/>
          </a:xfrm>
          <a:prstGeom prst="rect">
            <a:avLst/>
          </a:prstGeom>
          <a:noFill/>
          <a:ln w="15875">
            <a:solidFill>
              <a:schemeClr val="bg1"/>
            </a:solidFill>
          </a:ln>
        </p:spPr>
        <p:txBody>
          <a:bodyPr wrap="square">
            <a:spAutoFit/>
          </a:bodyPr>
          <a:lstStyle/>
          <a:p>
            <a:pPr algn="ctr"/>
            <a:endPar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WARNING</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This material has been reproduced and communicated to you by or on behalf of the University of Melbourne in accordance with section 113P of the </a:t>
            </a:r>
            <a:r>
              <a:rPr lang="en-GB" sz="16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Copyright Act 1968</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Act</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material in this communication may be subject to copyright under the Act.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Any further reproduction or communication of this material by you may be the subject of copyright protection under the Act.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Do not remove this notice</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A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dirty="0"/>
          </a:p>
        </p:txBody>
      </p:sp>
    </p:spTree>
    <p:extLst>
      <p:ext uri="{BB962C8B-B14F-4D97-AF65-F5344CB8AC3E}">
        <p14:creationId xmlns:p14="http://schemas.microsoft.com/office/powerpoint/2010/main" val="715983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36000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4295999" y="1870255"/>
            <a:ext cx="36000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6">
            <a:extLst>
              <a:ext uri="{FF2B5EF4-FFF2-40B4-BE49-F238E27FC236}">
                <a16:creationId xmlns:a16="http://schemas.microsoft.com/office/drawing/2014/main" id="{12B8F049-B051-C3CF-84AF-76D0419ECC4D}"/>
              </a:ext>
            </a:extLst>
          </p:cNvPr>
          <p:cNvSpPr>
            <a:spLocks noGrp="1"/>
          </p:cNvSpPr>
          <p:nvPr>
            <p:ph sz="quarter" idx="16"/>
          </p:nvPr>
        </p:nvSpPr>
        <p:spPr>
          <a:xfrm>
            <a:off x="8246399" y="1870255"/>
            <a:ext cx="36000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a:extLst>
              <a:ext uri="{FF2B5EF4-FFF2-40B4-BE49-F238E27FC236}">
                <a16:creationId xmlns:a16="http://schemas.microsoft.com/office/drawing/2014/main" id="{CA6341BC-444F-9260-2F29-DB09F5C10802}"/>
              </a:ext>
            </a:extLst>
          </p:cNvPr>
          <p:cNvSpPr>
            <a:spLocks noGrp="1"/>
          </p:cNvSpPr>
          <p:nvPr>
            <p:ph type="sldNum" sz="quarter" idx="17"/>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8" name="Title 7">
            <a:extLst>
              <a:ext uri="{FF2B5EF4-FFF2-40B4-BE49-F238E27FC236}">
                <a16:creationId xmlns:a16="http://schemas.microsoft.com/office/drawing/2014/main" id="{B997EF1D-2BE4-A99C-D98C-B233628816F3}"/>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628763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_1">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1577134" y="1133745"/>
            <a:ext cx="9001001" cy="869091"/>
          </a:xfrm>
        </p:spPr>
        <p:txBody>
          <a:bodyPr/>
          <a:lstStyle>
            <a:lvl1pPr algn="ctr">
              <a:lnSpc>
                <a:spcPts val="5200"/>
              </a:lnSpc>
              <a:defRPr sz="4800">
                <a:solidFill>
                  <a:schemeClr val="bg1"/>
                </a:solidFill>
              </a:defRPr>
            </a:lvl1pPr>
          </a:lstStyle>
          <a:p>
            <a:r>
              <a:rPr lang="en-US"/>
              <a:t>Click to edit Master title style</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6023122"/>
            <a:ext cx="5490611" cy="630070"/>
          </a:xfrm>
        </p:spPr>
        <p:txBody>
          <a:bodyPr anchor="b" anchorCtr="0"/>
          <a:lstStyle>
            <a:lvl1pPr marL="0" algn="l">
              <a:lnSpc>
                <a:spcPct val="100000"/>
              </a:lnSpc>
              <a:spcAft>
                <a:spcPts val="0"/>
              </a:spcAft>
              <a:buFontTx/>
              <a:buNone/>
              <a:defRPr sz="1400" b="0">
                <a:solidFill>
                  <a:schemeClr val="bg1"/>
                </a:solidFill>
              </a:defRPr>
            </a:lvl1pPr>
            <a:lvl2pPr marL="0" algn="l">
              <a:lnSpc>
                <a:spcPct val="100000"/>
              </a:lnSpc>
              <a:spcAft>
                <a:spcPts val="0"/>
              </a:spcAft>
              <a:buFontTx/>
              <a:buNone/>
              <a:defRPr sz="1400" b="0">
                <a:solidFill>
                  <a:schemeClr val="bg1"/>
                </a:solidFill>
              </a:defRPr>
            </a:lvl2pPr>
            <a:lvl3pPr marL="0" indent="0" algn="l">
              <a:lnSpc>
                <a:spcPct val="100000"/>
              </a:lnSpc>
              <a:spcAft>
                <a:spcPts val="0"/>
              </a:spcAft>
              <a:buFontTx/>
              <a:buNone/>
              <a:defRPr sz="1400" b="0">
                <a:solidFill>
                  <a:schemeClr val="bg1"/>
                </a:solidFill>
              </a:defRPr>
            </a:lvl3pPr>
            <a:lvl4pPr marL="0" indent="0" algn="l">
              <a:lnSpc>
                <a:spcPct val="100000"/>
              </a:lnSpc>
              <a:spcAft>
                <a:spcPts val="0"/>
              </a:spcAft>
              <a:buFontTx/>
              <a:buNone/>
              <a:defRPr sz="1400" b="0">
                <a:solidFill>
                  <a:schemeClr val="bg1"/>
                </a:solidFill>
              </a:defRPr>
            </a:lvl4pPr>
            <a:lvl5pPr marL="0" indent="0" algn="l">
              <a:lnSpc>
                <a:spcPct val="100000"/>
              </a:lnSpc>
              <a:spcAft>
                <a:spcPts val="0"/>
              </a:spcAft>
              <a:buFontTx/>
              <a:buNone/>
              <a:defRPr sz="1400" b="0">
                <a:solidFill>
                  <a:schemeClr val="bg1"/>
                </a:solidFill>
              </a:defRPr>
            </a:lvl5pPr>
            <a:lvl6pPr marL="0" indent="0" algn="l">
              <a:lnSpc>
                <a:spcPct val="100000"/>
              </a:lnSpc>
              <a:spcAft>
                <a:spcPts val="0"/>
              </a:spcAft>
              <a:buFontTx/>
              <a:buNone/>
              <a:defRPr sz="1400" b="0">
                <a:solidFill>
                  <a:schemeClr val="bg1"/>
                </a:solidFill>
              </a:defRPr>
            </a:lvl6pPr>
            <a:lvl7pPr marL="0" indent="0" algn="l">
              <a:lnSpc>
                <a:spcPct val="100000"/>
              </a:lnSpc>
              <a:spcAft>
                <a:spcPts val="0"/>
              </a:spcAft>
              <a:buFontTx/>
              <a:buNone/>
              <a:defRPr sz="1400" b="0">
                <a:solidFill>
                  <a:schemeClr val="bg1"/>
                </a:solidFill>
              </a:defRPr>
            </a:lvl7pPr>
            <a:lvl8pPr marL="0" indent="0" algn="l">
              <a:lnSpc>
                <a:spcPct val="100000"/>
              </a:lnSpc>
              <a:spcAft>
                <a:spcPts val="0"/>
              </a:spcAft>
              <a:buFontTx/>
              <a:buNone/>
              <a:defRPr sz="1400" b="0">
                <a:solidFill>
                  <a:schemeClr val="bg1"/>
                </a:solidFill>
              </a:defRPr>
            </a:lvl8pPr>
            <a:lvl9pPr marL="0" indent="0" algn="l">
              <a:lnSpc>
                <a:spcPct val="100000"/>
              </a:lnSpc>
              <a:spcAft>
                <a:spcPts val="0"/>
              </a:spcAft>
              <a:buFontTx/>
              <a:buNone/>
              <a:defRPr sz="1400" b="0">
                <a:solidFill>
                  <a:schemeClr val="bg1"/>
                </a:solidFill>
              </a:defRPr>
            </a:lvl9pPr>
          </a:lstStyle>
          <a:p>
            <a:pPr lvl="0"/>
            <a:r>
              <a:rPr lang="en-US" dirty="0"/>
              <a:t>[Collaborator/partner relationship disclaimer]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9" name="Text Placeholder 10">
            <a:extLst>
              <a:ext uri="{FF2B5EF4-FFF2-40B4-BE49-F238E27FC236}">
                <a16:creationId xmlns:a16="http://schemas.microsoft.com/office/drawing/2014/main" id="{E98D57ED-F6FA-0853-C0FA-554B2313321E}"/>
              </a:ext>
            </a:extLst>
          </p:cNvPr>
          <p:cNvSpPr>
            <a:spLocks noGrp="1"/>
          </p:cNvSpPr>
          <p:nvPr>
            <p:ph type="body" sz="quarter" idx="18" hasCustomPrompt="1"/>
          </p:nvPr>
        </p:nvSpPr>
        <p:spPr>
          <a:xfrm>
            <a:off x="6231015" y="6437192"/>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pic>
        <p:nvPicPr>
          <p:cNvPr id="2" name="Picture Placeholder 6" descr="Logo&#10;&#10;Description automatically generated">
            <a:extLst>
              <a:ext uri="{FF2B5EF4-FFF2-40B4-BE49-F238E27FC236}">
                <a16:creationId xmlns:a16="http://schemas.microsoft.com/office/drawing/2014/main" id="{54D6F5F3-83EC-7C59-7764-F0BA609CE2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4870378" y="2315284"/>
            <a:ext cx="2385265" cy="2373856"/>
          </a:xfrm>
          <a:prstGeom prst="rect">
            <a:avLst/>
          </a:prstGeom>
        </p:spPr>
      </p:pic>
    </p:spTree>
    <p:extLst>
      <p:ext uri="{BB962C8B-B14F-4D97-AF65-F5344CB8AC3E}">
        <p14:creationId xmlns:p14="http://schemas.microsoft.com/office/powerpoint/2010/main" val="2569138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_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345599" y="489679"/>
            <a:ext cx="11500799" cy="869091"/>
          </a:xfrm>
        </p:spPr>
        <p:txBody>
          <a:bodyPr/>
          <a:lstStyle>
            <a:lvl1pPr algn="ctr">
              <a:lnSpc>
                <a:spcPts val="5200"/>
              </a:lnSpc>
              <a:defRPr sz="4800">
                <a:solidFill>
                  <a:schemeClr val="bg1"/>
                </a:solidFill>
              </a:defRPr>
            </a:lvl1pPr>
          </a:lstStyle>
          <a:p>
            <a:r>
              <a:rPr lang="en-US"/>
              <a:t>Click to edit Master title style</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5850353"/>
            <a:ext cx="5265585" cy="365012"/>
          </a:xfrm>
        </p:spPr>
        <p:txBody>
          <a:bodyPr anchor="t" anchorCtr="0"/>
          <a:lstStyle>
            <a:lvl1pPr marL="0" algn="l">
              <a:lnSpc>
                <a:spcPct val="100000"/>
              </a:lnSpc>
              <a:spcAft>
                <a:spcPts val="0"/>
              </a:spcAft>
              <a:buFontTx/>
              <a:buNone/>
              <a:defRPr sz="2000" b="0">
                <a:solidFill>
                  <a:schemeClr val="bg1"/>
                </a:solidFill>
              </a:defRPr>
            </a:lvl1pPr>
            <a:lvl2pPr marL="0" algn="l">
              <a:lnSpc>
                <a:spcPct val="100000"/>
              </a:lnSpc>
              <a:spcAft>
                <a:spcPts val="0"/>
              </a:spcAft>
              <a:buFontTx/>
              <a:buNone/>
              <a:defRPr sz="2000" b="0">
                <a:solidFill>
                  <a:schemeClr val="bg1"/>
                </a:solidFill>
              </a:defRPr>
            </a:lvl2pPr>
            <a:lvl3pPr marL="0" indent="0" algn="l">
              <a:lnSpc>
                <a:spcPct val="100000"/>
              </a:lnSpc>
              <a:spcAft>
                <a:spcPts val="0"/>
              </a:spcAft>
              <a:buFontTx/>
              <a:buNone/>
              <a:defRPr sz="2000" b="0">
                <a:solidFill>
                  <a:schemeClr val="bg1"/>
                </a:solidFill>
              </a:defRPr>
            </a:lvl3pPr>
            <a:lvl4pPr marL="0" indent="0" algn="l">
              <a:lnSpc>
                <a:spcPct val="100000"/>
              </a:lnSpc>
              <a:spcAft>
                <a:spcPts val="0"/>
              </a:spcAft>
              <a:buFontTx/>
              <a:buNone/>
              <a:defRPr sz="2000" b="0">
                <a:solidFill>
                  <a:schemeClr val="bg1"/>
                </a:solidFill>
              </a:defRPr>
            </a:lvl4pPr>
            <a:lvl5pPr marL="0" indent="0" algn="l">
              <a:lnSpc>
                <a:spcPct val="100000"/>
              </a:lnSpc>
              <a:spcAft>
                <a:spcPts val="0"/>
              </a:spcAft>
              <a:buFontTx/>
              <a:buNone/>
              <a:defRPr sz="2000" b="0">
                <a:solidFill>
                  <a:schemeClr val="bg1"/>
                </a:solidFill>
              </a:defRPr>
            </a:lvl5pPr>
            <a:lvl6pPr marL="0" indent="0" algn="l">
              <a:lnSpc>
                <a:spcPct val="100000"/>
              </a:lnSpc>
              <a:spcAft>
                <a:spcPts val="0"/>
              </a:spcAft>
              <a:buFontTx/>
              <a:buNone/>
              <a:defRPr sz="2000" b="0">
                <a:solidFill>
                  <a:schemeClr val="bg1"/>
                </a:solidFill>
              </a:defRPr>
            </a:lvl6pPr>
            <a:lvl7pPr marL="0" indent="0" algn="l">
              <a:lnSpc>
                <a:spcPct val="100000"/>
              </a:lnSpc>
              <a:spcAft>
                <a:spcPts val="0"/>
              </a:spcAft>
              <a:buFontTx/>
              <a:buNone/>
              <a:defRPr sz="2000" b="0">
                <a:solidFill>
                  <a:schemeClr val="bg1"/>
                </a:solidFill>
              </a:defRPr>
            </a:lvl7pPr>
            <a:lvl8pPr marL="0" indent="0" algn="l">
              <a:lnSpc>
                <a:spcPct val="100000"/>
              </a:lnSpc>
              <a:spcAft>
                <a:spcPts val="0"/>
              </a:spcAft>
              <a:buFontTx/>
              <a:buNone/>
              <a:defRPr sz="2000" b="0">
                <a:solidFill>
                  <a:schemeClr val="bg1"/>
                </a:solidFill>
              </a:defRPr>
            </a:lvl8pPr>
            <a:lvl9pPr marL="0" indent="0" algn="l">
              <a:lnSpc>
                <a:spcPct val="100000"/>
              </a:lnSpc>
              <a:spcAft>
                <a:spcPts val="0"/>
              </a:spcAft>
              <a:buFontTx/>
              <a:buNone/>
              <a:defRPr sz="2000" b="0">
                <a:solidFill>
                  <a:schemeClr val="bg1"/>
                </a:solidFill>
              </a:defRPr>
            </a:lvl9pPr>
          </a:lstStyle>
          <a:p>
            <a:pPr lvl="0"/>
            <a:r>
              <a:rPr lang="en-AU" dirty="0"/>
              <a:t>[Copyright, CTA or other information/notices]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2" name="Content Placeholder 7">
            <a:extLst>
              <a:ext uri="{FF2B5EF4-FFF2-40B4-BE49-F238E27FC236}">
                <a16:creationId xmlns:a16="http://schemas.microsoft.com/office/drawing/2014/main" id="{BBF3D5F6-94BD-ACED-7F35-959B5B93BD76}"/>
              </a:ext>
            </a:extLst>
          </p:cNvPr>
          <p:cNvSpPr>
            <a:spLocks noGrp="1"/>
          </p:cNvSpPr>
          <p:nvPr>
            <p:ph sz="quarter" idx="20"/>
          </p:nvPr>
        </p:nvSpPr>
        <p:spPr>
          <a:xfrm>
            <a:off x="4678967" y="2266086"/>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5" name="Picture Placeholder 6" descr="Logo&#10;&#10;Description automatically generated">
            <a:extLst>
              <a:ext uri="{FF2B5EF4-FFF2-40B4-BE49-F238E27FC236}">
                <a16:creationId xmlns:a16="http://schemas.microsoft.com/office/drawing/2014/main" id="{E3F816A6-DD62-1263-EF40-8DEE9FBC629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1315442" y="2266086"/>
            <a:ext cx="2385265" cy="2373856"/>
          </a:xfrm>
          <a:prstGeom prst="rect">
            <a:avLst/>
          </a:prstGeom>
        </p:spPr>
      </p:pic>
      <p:sp>
        <p:nvSpPr>
          <p:cNvPr id="7" name="Content Placeholder 7">
            <a:extLst>
              <a:ext uri="{FF2B5EF4-FFF2-40B4-BE49-F238E27FC236}">
                <a16:creationId xmlns:a16="http://schemas.microsoft.com/office/drawing/2014/main" id="{BCABDFB2-774F-9F26-0537-DFF1E88D8406}"/>
              </a:ext>
            </a:extLst>
          </p:cNvPr>
          <p:cNvSpPr>
            <a:spLocks noGrp="1"/>
          </p:cNvSpPr>
          <p:nvPr>
            <p:ph sz="quarter" idx="21"/>
          </p:nvPr>
        </p:nvSpPr>
        <p:spPr>
          <a:xfrm>
            <a:off x="8040216" y="2262385"/>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10">
            <a:extLst>
              <a:ext uri="{FF2B5EF4-FFF2-40B4-BE49-F238E27FC236}">
                <a16:creationId xmlns:a16="http://schemas.microsoft.com/office/drawing/2014/main" id="{F892BB12-1705-BD7B-229D-BF067F242181}"/>
              </a:ext>
            </a:extLst>
          </p:cNvPr>
          <p:cNvSpPr>
            <a:spLocks noGrp="1"/>
          </p:cNvSpPr>
          <p:nvPr>
            <p:ph type="body" sz="quarter" idx="18" hasCustomPrompt="1"/>
          </p:nvPr>
        </p:nvSpPr>
        <p:spPr>
          <a:xfrm>
            <a:off x="6231015" y="5999365"/>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610721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right notice 2">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74486-8652-716C-61C2-985D79E5DEEF}"/>
              </a:ext>
            </a:extLst>
          </p:cNvPr>
          <p:cNvSpPr txBox="1"/>
          <p:nvPr userDrawn="1"/>
        </p:nvSpPr>
        <p:spPr>
          <a:xfrm>
            <a:off x="345600" y="4183343"/>
            <a:ext cx="2310675" cy="200055"/>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(c) The University of Melbourne</a:t>
            </a:r>
            <a:endParaRPr lang="en-AU" sz="1300" dirty="0">
              <a:latin typeface="+mn-lt"/>
            </a:endParaRPr>
          </a:p>
        </p:txBody>
      </p:sp>
      <p:sp>
        <p:nvSpPr>
          <p:cNvPr id="6" name="Text Placeholder 5">
            <a:extLst>
              <a:ext uri="{FF2B5EF4-FFF2-40B4-BE49-F238E27FC236}">
                <a16:creationId xmlns:a16="http://schemas.microsoft.com/office/drawing/2014/main" id="{9AB091FC-4E25-7936-CC06-27124E717614}"/>
              </a:ext>
            </a:extLst>
          </p:cNvPr>
          <p:cNvSpPr>
            <a:spLocks noGrp="1"/>
          </p:cNvSpPr>
          <p:nvPr>
            <p:ph type="body" sz="quarter" idx="19" hasCustomPrompt="1"/>
          </p:nvPr>
        </p:nvSpPr>
        <p:spPr>
          <a:xfrm>
            <a:off x="2699196" y="4182849"/>
            <a:ext cx="1192703" cy="216000"/>
          </a:xfrm>
        </p:spPr>
        <p:txBody>
          <a:bodyPr/>
          <a:lstStyle>
            <a:lvl1pPr marL="0">
              <a:lnSpc>
                <a:spcPct val="100000"/>
              </a:lnSpc>
              <a:spcAft>
                <a:spcPts val="0"/>
              </a:spcAft>
              <a:buFontTx/>
              <a:buNone/>
              <a:defRPr sz="1300" b="0">
                <a:solidFill>
                  <a:schemeClr val="bg1"/>
                </a:solidFill>
              </a:defRPr>
            </a:lvl1pPr>
            <a:lvl2pPr marL="0">
              <a:lnSpc>
                <a:spcPct val="100000"/>
              </a:lnSpc>
              <a:spcAft>
                <a:spcPts val="0"/>
              </a:spcAft>
              <a:buFontTx/>
              <a:buNone/>
              <a:defRPr sz="1300" b="0">
                <a:solidFill>
                  <a:schemeClr val="bg1"/>
                </a:solidFill>
              </a:defRPr>
            </a:lvl2pPr>
            <a:lvl3pPr marL="0" indent="0">
              <a:lnSpc>
                <a:spcPct val="100000"/>
              </a:lnSpc>
              <a:spcAft>
                <a:spcPts val="0"/>
              </a:spcAft>
              <a:buFontTx/>
              <a:buNone/>
              <a:defRPr sz="1300" b="0">
                <a:solidFill>
                  <a:schemeClr val="bg1"/>
                </a:solidFill>
              </a:defRPr>
            </a:lvl3pPr>
            <a:lvl4pPr marL="0" indent="0">
              <a:lnSpc>
                <a:spcPct val="100000"/>
              </a:lnSpc>
              <a:spcAft>
                <a:spcPts val="0"/>
              </a:spcAft>
              <a:buFontTx/>
              <a:buNone/>
              <a:defRPr sz="1300" b="0">
                <a:solidFill>
                  <a:schemeClr val="bg1"/>
                </a:solidFill>
              </a:defRPr>
            </a:lvl4pPr>
            <a:lvl5pPr marL="0" indent="0">
              <a:lnSpc>
                <a:spcPct val="100000"/>
              </a:lnSpc>
              <a:spcAft>
                <a:spcPts val="0"/>
              </a:spcAft>
              <a:buFontTx/>
              <a:buNone/>
              <a:defRPr sz="1300" b="0">
                <a:solidFill>
                  <a:schemeClr val="bg1"/>
                </a:solidFill>
              </a:defRPr>
            </a:lvl5pPr>
            <a:lvl6pPr marL="0" indent="0">
              <a:lnSpc>
                <a:spcPct val="100000"/>
              </a:lnSpc>
              <a:spcAft>
                <a:spcPts val="0"/>
              </a:spcAft>
              <a:buFontTx/>
              <a:buNone/>
              <a:defRPr sz="1300" b="0">
                <a:solidFill>
                  <a:schemeClr val="bg1"/>
                </a:solidFill>
              </a:defRPr>
            </a:lvl6pPr>
            <a:lvl7pPr marL="0" indent="0">
              <a:lnSpc>
                <a:spcPct val="100000"/>
              </a:lnSpc>
              <a:spcAft>
                <a:spcPts val="0"/>
              </a:spcAft>
              <a:buFontTx/>
              <a:buNone/>
              <a:defRPr sz="1300" b="0">
                <a:solidFill>
                  <a:schemeClr val="bg1"/>
                </a:solidFill>
              </a:defRPr>
            </a:lvl7pPr>
            <a:lvl8pPr marL="0" indent="0">
              <a:lnSpc>
                <a:spcPct val="100000"/>
              </a:lnSpc>
              <a:spcAft>
                <a:spcPts val="0"/>
              </a:spcAft>
              <a:buFontTx/>
              <a:buNone/>
              <a:defRPr sz="1300" b="0">
                <a:solidFill>
                  <a:schemeClr val="bg1"/>
                </a:solidFill>
              </a:defRPr>
            </a:lvl8pPr>
            <a:lvl9pPr marL="0" indent="0">
              <a:lnSpc>
                <a:spcPct val="100000"/>
              </a:lnSpc>
              <a:spcAft>
                <a:spcPts val="0"/>
              </a:spcAft>
              <a:buFontTx/>
              <a:buNone/>
              <a:defRPr sz="1300" b="0">
                <a:solidFill>
                  <a:schemeClr val="bg1"/>
                </a:solidFill>
              </a:defRPr>
            </a:lvl9pPr>
          </a:lstStyle>
          <a:p>
            <a:pPr lvl="0"/>
            <a:r>
              <a:rPr lang="en-US" dirty="0"/>
              <a:t>2023</a:t>
            </a:r>
          </a:p>
        </p:txBody>
      </p:sp>
      <p:sp>
        <p:nvSpPr>
          <p:cNvPr id="5" name="TextBox 4">
            <a:extLst>
              <a:ext uri="{FF2B5EF4-FFF2-40B4-BE49-F238E27FC236}">
                <a16:creationId xmlns:a16="http://schemas.microsoft.com/office/drawing/2014/main" id="{C92EDEFF-E4AC-F752-A7F7-6FDA4F7FAD96}"/>
              </a:ext>
            </a:extLst>
          </p:cNvPr>
          <p:cNvSpPr txBox="1"/>
          <p:nvPr userDrawn="1"/>
        </p:nvSpPr>
        <p:spPr>
          <a:xfrm>
            <a:off x="345600" y="4383609"/>
            <a:ext cx="6740510" cy="1600438"/>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This material is protected by copyright. Unless indicated otherwise, the University of Melbourne owns the copyright subsisting in the work.  Other than for the purposes permitted under the Copyright Act 1968, you are prohibited from downloading, republishing, retransmitting, reproducing or otherwise using any of the materials included in the work as standalone files. Sharing University teaching materials with third-parties, including uploading lecture notes, slides or recordings to websites constitutes academic misconduct and may be subject to penalties.  For more  information: </a:t>
            </a:r>
            <a:r>
              <a:rPr lang="en-AU" sz="1300" u="sng" dirty="0">
                <a:solidFill>
                  <a:schemeClr val="bg1"/>
                </a:solidFill>
                <a:effectLst/>
                <a:latin typeface="+mn-lt"/>
                <a:ea typeface="Times New Roman" panose="02020603050405020304" pitchFamily="18" charset="0"/>
                <a:hlinkClick r:id="rId2" tooltip="https://academicintegrity.unimelb.edu.au/">
                  <a:extLst>
                    <a:ext uri="{A12FA001-AC4F-418D-AE19-62706E023703}">
                      <ahyp:hlinkClr xmlns:ahyp="http://schemas.microsoft.com/office/drawing/2018/hyperlinkcolor" val="tx"/>
                    </a:ext>
                  </a:extLst>
                </a:hlinkClick>
              </a:rPr>
              <a:t>Academic Integrity at the University of Melbourne</a:t>
            </a:r>
            <a:endParaRPr lang="en-AU" sz="1300" dirty="0">
              <a:latin typeface="+mn-lt"/>
            </a:endParaRPr>
          </a:p>
        </p:txBody>
      </p:sp>
      <p:sp>
        <p:nvSpPr>
          <p:cNvPr id="7" name="TextBox 6">
            <a:extLst>
              <a:ext uri="{FF2B5EF4-FFF2-40B4-BE49-F238E27FC236}">
                <a16:creationId xmlns:a16="http://schemas.microsoft.com/office/drawing/2014/main" id="{28028CA4-95B8-600A-C697-0F46636ABD89}"/>
              </a:ext>
            </a:extLst>
          </p:cNvPr>
          <p:cNvSpPr txBox="1"/>
          <p:nvPr userDrawn="1"/>
        </p:nvSpPr>
        <p:spPr>
          <a:xfrm>
            <a:off x="344500" y="5962159"/>
            <a:ext cx="6740510" cy="400110"/>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Requests and enquiries concerning reproduction and rights should be addressed to the University Copyright Office, The University of Melbourne: </a:t>
            </a:r>
            <a:r>
              <a:rPr lang="en-AU" sz="1300" u="sng" dirty="0">
                <a:solidFill>
                  <a:schemeClr val="bg1"/>
                </a:solidFill>
                <a:effectLst/>
                <a:latin typeface="+mn-lt"/>
                <a:ea typeface="Times New Roman" panose="02020603050405020304" pitchFamily="18" charset="0"/>
                <a:hlinkClick r:id="rId3">
                  <a:extLst>
                    <a:ext uri="{A12FA001-AC4F-418D-AE19-62706E023703}">
                      <ahyp:hlinkClr xmlns:ahyp="http://schemas.microsoft.com/office/drawing/2018/hyperlinkcolor" val="tx"/>
                    </a:ext>
                  </a:extLst>
                </a:hlinkClick>
              </a:rPr>
              <a:t>copyright-office@unimelb.edu.au</a:t>
            </a:r>
            <a:endParaRPr lang="en-AU" sz="1300" dirty="0">
              <a:latin typeface="+mn-lt"/>
            </a:endParaRPr>
          </a:p>
        </p:txBody>
      </p:sp>
      <p:sp>
        <p:nvSpPr>
          <p:cNvPr id="3" name="Text Placeholder 10">
            <a:extLst>
              <a:ext uri="{FF2B5EF4-FFF2-40B4-BE49-F238E27FC236}">
                <a16:creationId xmlns:a16="http://schemas.microsoft.com/office/drawing/2014/main" id="{9C45E1F2-EF0D-321D-535C-967DD7ADCCEB}"/>
              </a:ext>
            </a:extLst>
          </p:cNvPr>
          <p:cNvSpPr>
            <a:spLocks noGrp="1"/>
          </p:cNvSpPr>
          <p:nvPr>
            <p:ph type="body" sz="quarter" idx="18" hasCustomPrompt="1"/>
          </p:nvPr>
        </p:nvSpPr>
        <p:spPr>
          <a:xfrm>
            <a:off x="7671175" y="6167945"/>
            <a:ext cx="417522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273212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768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_style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84500"/>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Tree>
    <p:extLst>
      <p:ext uri="{BB962C8B-B14F-4D97-AF65-F5344CB8AC3E}">
        <p14:creationId xmlns:p14="http://schemas.microsoft.com/office/powerpoint/2010/main" val="415485853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2">
    <p:spTree>
      <p:nvGrpSpPr>
        <p:cNvPr id="1" name=""/>
        <p:cNvGrpSpPr/>
        <p:nvPr/>
      </p:nvGrpSpPr>
      <p:grpSpPr>
        <a:xfrm>
          <a:off x="0" y="0"/>
          <a:ext cx="0" cy="0"/>
          <a:chOff x="0" y="0"/>
          <a:chExt cx="0" cy="0"/>
        </a:xfrm>
      </p:grpSpPr>
      <p:pic>
        <p:nvPicPr>
          <p:cNvPr id="4" name="Picture 3" descr="People walking under a building&#10;&#10;Description automatically generated">
            <a:extLst>
              <a:ext uri="{FF2B5EF4-FFF2-40B4-BE49-F238E27FC236}">
                <a16:creationId xmlns:a16="http://schemas.microsoft.com/office/drawing/2014/main" id="{E7BA957F-097B-72FD-DF04-76077458E4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798261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21501597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Divider_with image1_style2">
    <p:spTree>
      <p:nvGrpSpPr>
        <p:cNvPr id="1" name=""/>
        <p:cNvGrpSpPr/>
        <p:nvPr/>
      </p:nvGrpSpPr>
      <p:grpSpPr>
        <a:xfrm>
          <a:off x="0" y="0"/>
          <a:ext cx="0" cy="0"/>
          <a:chOff x="0" y="0"/>
          <a:chExt cx="0" cy="0"/>
        </a:xfrm>
      </p:grpSpPr>
      <p:pic>
        <p:nvPicPr>
          <p:cNvPr id="4" name="Picture 3" descr="A statue of a person&#10;&#10;Description automatically generated">
            <a:extLst>
              <a:ext uri="{FF2B5EF4-FFF2-40B4-BE49-F238E27FC236}">
                <a16:creationId xmlns:a16="http://schemas.microsoft.com/office/drawing/2014/main" id="{64F275E5-53E4-CE84-BFBA-2BC612A005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7361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22771786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Divider_with image1_style2">
    <p:spTree>
      <p:nvGrpSpPr>
        <p:cNvPr id="1" name=""/>
        <p:cNvGrpSpPr/>
        <p:nvPr/>
      </p:nvGrpSpPr>
      <p:grpSpPr>
        <a:xfrm>
          <a:off x="0" y="0"/>
          <a:ext cx="0" cy="0"/>
          <a:chOff x="0" y="0"/>
          <a:chExt cx="0" cy="0"/>
        </a:xfrm>
      </p:grpSpPr>
      <p:pic>
        <p:nvPicPr>
          <p:cNvPr id="9" name="Picture 8" descr="A close-up of a hand pointing at a model&#10;&#10;Description automatically generated">
            <a:extLst>
              <a:ext uri="{FF2B5EF4-FFF2-40B4-BE49-F238E27FC236}">
                <a16:creationId xmlns:a16="http://schemas.microsoft.com/office/drawing/2014/main" id="{BD33C0EC-1329-DF67-CC34-2186429DE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302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22569239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7917679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tyle1">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dirty="0"/>
              <a:t>[Insert Identifier] | [Insert Report Title]</a:t>
            </a:r>
          </a:p>
        </p:txBody>
      </p:sp>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en-US"/>
              <a:t>Click to edit Master title style</a:t>
            </a:r>
            <a:endParaRPr lang="en-AU" dirty="0"/>
          </a:p>
        </p:txBody>
      </p:sp>
      <p:pic>
        <p:nvPicPr>
          <p:cNvPr id="12" name="Picture Placeholder 10" descr="Logo&#10;&#10;Description automatically generated">
            <a:extLst>
              <a:ext uri="{FF2B5EF4-FFF2-40B4-BE49-F238E27FC236}">
                <a16:creationId xmlns:a16="http://schemas.microsoft.com/office/drawing/2014/main" id="{B9E60202-450E-CF2C-601B-7D1A7C9B3D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19147349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tyle3">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2"/>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67554999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3">
    <p:spTree>
      <p:nvGrpSpPr>
        <p:cNvPr id="1" name=""/>
        <p:cNvGrpSpPr/>
        <p:nvPr/>
      </p:nvGrpSpPr>
      <p:grpSpPr>
        <a:xfrm>
          <a:off x="0" y="0"/>
          <a:ext cx="0" cy="0"/>
          <a:chOff x="0" y="0"/>
          <a:chExt cx="0" cy="0"/>
        </a:xfrm>
      </p:grpSpPr>
      <p:pic>
        <p:nvPicPr>
          <p:cNvPr id="13" name="Picture 12" descr="A group of people sitting in a room&#10;&#10;Description automatically generated">
            <a:extLst>
              <a:ext uri="{FF2B5EF4-FFF2-40B4-BE49-F238E27FC236}">
                <a16:creationId xmlns:a16="http://schemas.microsoft.com/office/drawing/2014/main" id="{28BDE54C-00E9-5879-B7AA-CBAEB4B20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833715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57394206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3">
    <p:spTree>
      <p:nvGrpSpPr>
        <p:cNvPr id="1" name=""/>
        <p:cNvGrpSpPr/>
        <p:nvPr/>
      </p:nvGrpSpPr>
      <p:grpSpPr>
        <a:xfrm>
          <a:off x="0" y="0"/>
          <a:ext cx="0" cy="0"/>
          <a:chOff x="0" y="0"/>
          <a:chExt cx="0" cy="0"/>
        </a:xfrm>
      </p:grpSpPr>
      <p:pic>
        <p:nvPicPr>
          <p:cNvPr id="9" name="Picture 8" descr="A building with a curved roof&#10;&#10;Description automatically generated">
            <a:extLst>
              <a:ext uri="{FF2B5EF4-FFF2-40B4-BE49-F238E27FC236}">
                <a16:creationId xmlns:a16="http://schemas.microsoft.com/office/drawing/2014/main" id="{7C32C17A-0B3D-3605-0770-718372FF1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01253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03256210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3">
    <p:spTree>
      <p:nvGrpSpPr>
        <p:cNvPr id="1" name=""/>
        <p:cNvGrpSpPr/>
        <p:nvPr/>
      </p:nvGrpSpPr>
      <p:grpSpPr>
        <a:xfrm>
          <a:off x="0" y="0"/>
          <a:ext cx="0" cy="0"/>
          <a:chOff x="0" y="0"/>
          <a:chExt cx="0" cy="0"/>
        </a:xfrm>
      </p:grpSpPr>
      <p:pic>
        <p:nvPicPr>
          <p:cNvPr id="9" name="Picture 8" descr="A person using a device to connect wires&#10;&#10;Description automatically generated">
            <a:extLst>
              <a:ext uri="{FF2B5EF4-FFF2-40B4-BE49-F238E27FC236}">
                <a16:creationId xmlns:a16="http://schemas.microsoft.com/office/drawing/2014/main" id="{C1287946-82AF-7FA8-19A7-7FCE04906E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84238323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0721040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_style4">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BC1A7"/>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851568747"/>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4">
    <p:spTree>
      <p:nvGrpSpPr>
        <p:cNvPr id="1" name=""/>
        <p:cNvGrpSpPr/>
        <p:nvPr/>
      </p:nvGrpSpPr>
      <p:grpSpPr>
        <a:xfrm>
          <a:off x="0" y="0"/>
          <a:ext cx="0" cy="0"/>
          <a:chOff x="0" y="0"/>
          <a:chExt cx="0" cy="0"/>
        </a:xfrm>
      </p:grpSpPr>
      <p:pic>
        <p:nvPicPr>
          <p:cNvPr id="4" name="Picture 3" descr="A group of people walking in a park&#10;&#10;Description automatically generated">
            <a:extLst>
              <a:ext uri="{FF2B5EF4-FFF2-40B4-BE49-F238E27FC236}">
                <a16:creationId xmlns:a16="http://schemas.microsoft.com/office/drawing/2014/main" id="{09DD1383-E7A4-AA64-8DE9-6E004E157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077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6669143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4">
    <p:spTree>
      <p:nvGrpSpPr>
        <p:cNvPr id="1" name=""/>
        <p:cNvGrpSpPr/>
        <p:nvPr/>
      </p:nvGrpSpPr>
      <p:grpSpPr>
        <a:xfrm>
          <a:off x="0" y="0"/>
          <a:ext cx="0" cy="0"/>
          <a:chOff x="0" y="0"/>
          <a:chExt cx="0" cy="0"/>
        </a:xfrm>
      </p:grpSpPr>
      <p:pic>
        <p:nvPicPr>
          <p:cNvPr id="4" name="Picture 3" descr="A building under construction with trees&#10;&#10;Description automatically generated">
            <a:extLst>
              <a:ext uri="{FF2B5EF4-FFF2-40B4-BE49-F238E27FC236}">
                <a16:creationId xmlns:a16="http://schemas.microsoft.com/office/drawing/2014/main" id="{51F6BE47-7A2B-FB6B-ED40-B51129631D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55124"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0719196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4">
    <p:spTree>
      <p:nvGrpSpPr>
        <p:cNvPr id="1" name=""/>
        <p:cNvGrpSpPr/>
        <p:nvPr/>
      </p:nvGrpSpPr>
      <p:grpSpPr>
        <a:xfrm>
          <a:off x="0" y="0"/>
          <a:ext cx="0" cy="0"/>
          <a:chOff x="0" y="0"/>
          <a:chExt cx="0" cy="0"/>
        </a:xfrm>
      </p:grpSpPr>
      <p:pic>
        <p:nvPicPr>
          <p:cNvPr id="11" name="Picture 10" descr="A person holding a piece of wood&#10;&#10;Description automatically generated">
            <a:extLst>
              <a:ext uri="{FF2B5EF4-FFF2-40B4-BE49-F238E27FC236}">
                <a16:creationId xmlns:a16="http://schemas.microsoft.com/office/drawing/2014/main" id="{94024269-2550-85C4-BE45-B706209E4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68792978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2"/>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8872314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with image_style1">
    <p:bg>
      <p:bgPr>
        <a:solidFill>
          <a:schemeClr val="bg2"/>
        </a:solidFill>
        <a:effectLst/>
      </p:bgPr>
    </p:bg>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E3D3FA08-3353-A72F-AD1D-5DBF1C9647FE}"/>
              </a:ext>
            </a:extLst>
          </p:cNvPr>
          <p:cNvSpPr>
            <a:spLocks noGrp="1"/>
          </p:cNvSpPr>
          <p:nvPr>
            <p:ph type="body" sz="quarter" idx="18"/>
          </p:nvPr>
        </p:nvSpPr>
        <p:spPr>
          <a:xfrm>
            <a:off x="8966079" y="6437192"/>
            <a:ext cx="2880320"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400">
                <a:solidFill>
                  <a:schemeClr val="bg1"/>
                </a:solidFill>
              </a:defRPr>
            </a:lvl3pPr>
            <a:lvl4pPr marL="0" indent="0" algn="r">
              <a:lnSpc>
                <a:spcPct val="100000"/>
              </a:lnSpc>
              <a:spcAft>
                <a:spcPts val="0"/>
              </a:spcAft>
              <a:buFontTx/>
              <a:buNone/>
              <a:defRPr sz="1400">
                <a:solidFill>
                  <a:schemeClr val="bg1"/>
                </a:solidFill>
              </a:defRPr>
            </a:lvl4pPr>
            <a:lvl5pPr marL="0" indent="0" algn="r">
              <a:lnSpc>
                <a:spcPct val="100000"/>
              </a:lnSpc>
              <a:spcAft>
                <a:spcPts val="0"/>
              </a:spcAft>
              <a:buFontTx/>
              <a:buNone/>
              <a:defRPr sz="1400">
                <a:solidFill>
                  <a:schemeClr val="bg1"/>
                </a:solidFill>
              </a:defRPr>
            </a:lvl5pPr>
            <a:lvl6pPr marL="0" indent="0" algn="r">
              <a:lnSpc>
                <a:spcPct val="100000"/>
              </a:lnSpc>
              <a:spcAft>
                <a:spcPts val="0"/>
              </a:spcAft>
              <a:buFontTx/>
              <a:buNone/>
              <a:defRPr sz="1400">
                <a:solidFill>
                  <a:schemeClr val="bg1"/>
                </a:solidFill>
              </a:defRPr>
            </a:lvl6pPr>
            <a:lvl7pPr marL="0" indent="0" algn="r">
              <a:lnSpc>
                <a:spcPct val="100000"/>
              </a:lnSpc>
              <a:spcAft>
                <a:spcPts val="0"/>
              </a:spcAft>
              <a:buFontTx/>
              <a:buNone/>
              <a:defRPr sz="1400">
                <a:solidFill>
                  <a:schemeClr val="bg1"/>
                </a:solidFill>
              </a:defRPr>
            </a:lvl7pPr>
            <a:lvl8pPr marL="0" indent="0" algn="r">
              <a:lnSpc>
                <a:spcPct val="100000"/>
              </a:lnSpc>
              <a:spcAft>
                <a:spcPts val="0"/>
              </a:spcAft>
              <a:buFontTx/>
              <a:buNone/>
              <a:defRPr sz="1400">
                <a:solidFill>
                  <a:schemeClr val="bg1"/>
                </a:solidFill>
              </a:defRPr>
            </a:lvl8pPr>
            <a:lvl9pPr marL="0" indent="0" algn="r">
              <a:lnSpc>
                <a:spcPct val="100000"/>
              </a:lnSpc>
              <a:spcAft>
                <a:spcPts val="0"/>
              </a:spcAft>
              <a:buFontTx/>
              <a:buNone/>
              <a:defRPr sz="1400">
                <a:solidFill>
                  <a:schemeClr val="bg1"/>
                </a:solidFill>
              </a:defRPr>
            </a:lvl9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pic>
        <p:nvPicPr>
          <p:cNvPr id="6" name="Picture 5" descr="A building with a clock tower&#10;&#10;Description automatically generated">
            <a:extLst>
              <a:ext uri="{FF2B5EF4-FFF2-40B4-BE49-F238E27FC236}">
                <a16:creationId xmlns:a16="http://schemas.microsoft.com/office/drawing/2014/main" id="{539DE1A1-49DF-E58A-6C88-61C3401E0A4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322875" y="342000"/>
            <a:ext cx="11534887" cy="5791668"/>
          </a:xfrm>
          <a:prstGeom prst="rect">
            <a:avLst/>
          </a:prstGeom>
        </p:spPr>
      </p:pic>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en-US"/>
              <a:t>Click to edit Master title style</a:t>
            </a:r>
            <a:endParaRPr lang="en-AU" dirty="0"/>
          </a:p>
        </p:txBody>
      </p:sp>
      <p:pic>
        <p:nvPicPr>
          <p:cNvPr id="5" name="Picture Placeholder 10" descr="Logo&#10;&#10;Description automatically generated">
            <a:extLst>
              <a:ext uri="{FF2B5EF4-FFF2-40B4-BE49-F238E27FC236}">
                <a16:creationId xmlns:a16="http://schemas.microsoft.com/office/drawing/2014/main" id="{30E4AA47-6A18-5856-8B55-31A2F24D6B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5579129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_style5">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2C421D"/>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07732104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5">
    <p:spTree>
      <p:nvGrpSpPr>
        <p:cNvPr id="1" name=""/>
        <p:cNvGrpSpPr/>
        <p:nvPr/>
      </p:nvGrpSpPr>
      <p:grpSpPr>
        <a:xfrm>
          <a:off x="0" y="0"/>
          <a:ext cx="0" cy="0"/>
          <a:chOff x="0" y="0"/>
          <a:chExt cx="0" cy="0"/>
        </a:xfrm>
      </p:grpSpPr>
      <p:pic>
        <p:nvPicPr>
          <p:cNvPr id="11" name="Picture 10" descr="People walking in a park&#10;&#10;Description automatically generated">
            <a:extLst>
              <a:ext uri="{FF2B5EF4-FFF2-40B4-BE49-F238E27FC236}">
                <a16:creationId xmlns:a16="http://schemas.microsoft.com/office/drawing/2014/main" id="{8FBDA43B-799F-3262-242C-5B80658B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45812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926217321"/>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5">
    <p:spTree>
      <p:nvGrpSpPr>
        <p:cNvPr id="1" name=""/>
        <p:cNvGrpSpPr/>
        <p:nvPr/>
      </p:nvGrpSpPr>
      <p:grpSpPr>
        <a:xfrm>
          <a:off x="0" y="0"/>
          <a:ext cx="0" cy="0"/>
          <a:chOff x="0" y="0"/>
          <a:chExt cx="0" cy="0"/>
        </a:xfrm>
      </p:grpSpPr>
      <p:pic>
        <p:nvPicPr>
          <p:cNvPr id="8" name="Picture 7" descr="People walking past a building with ivy on the side&#10;&#10;Description automatically generated">
            <a:extLst>
              <a:ext uri="{FF2B5EF4-FFF2-40B4-BE49-F238E27FC236}">
                <a16:creationId xmlns:a16="http://schemas.microsoft.com/office/drawing/2014/main" id="{DCDBF601-CDA9-69BA-756C-E76F557DDD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3495"/>
            <a:ext cx="8937748" cy="6120000"/>
          </a:xfrm>
          <a:prstGeom prst="rect">
            <a:avLst/>
          </a:prstGeom>
        </p:spPr>
      </p:pic>
      <p:sp>
        <p:nvSpPr>
          <p:cNvPr id="3" name="Picture Placeholder 7">
            <a:extLst>
              <a:ext uri="{FF2B5EF4-FFF2-40B4-BE49-F238E27FC236}">
                <a16:creationId xmlns:a16="http://schemas.microsoft.com/office/drawing/2014/main" id="{F974493F-F173-1F00-92AD-843885FB6183}"/>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52386867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5">
    <p:spTree>
      <p:nvGrpSpPr>
        <p:cNvPr id="1" name=""/>
        <p:cNvGrpSpPr/>
        <p:nvPr/>
      </p:nvGrpSpPr>
      <p:grpSpPr>
        <a:xfrm>
          <a:off x="0" y="0"/>
          <a:ext cx="0" cy="0"/>
          <a:chOff x="0" y="0"/>
          <a:chExt cx="0" cy="0"/>
        </a:xfrm>
      </p:grpSpPr>
      <p:pic>
        <p:nvPicPr>
          <p:cNvPr id="4" name="Picture 3" descr="Close-up of hands cutting a plant&#10;&#10;Description automatically generated">
            <a:extLst>
              <a:ext uri="{FF2B5EF4-FFF2-40B4-BE49-F238E27FC236}">
                <a16:creationId xmlns:a16="http://schemas.microsoft.com/office/drawing/2014/main" id="{C8DC821B-C317-1417-9462-5276076292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3496"/>
            <a:ext cx="91162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98410877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28881827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_style6">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82350955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6">
    <p:spTree>
      <p:nvGrpSpPr>
        <p:cNvPr id="1" name=""/>
        <p:cNvGrpSpPr/>
        <p:nvPr/>
      </p:nvGrpSpPr>
      <p:grpSpPr>
        <a:xfrm>
          <a:off x="0" y="0"/>
          <a:ext cx="0" cy="0"/>
          <a:chOff x="0" y="0"/>
          <a:chExt cx="0" cy="0"/>
        </a:xfrm>
      </p:grpSpPr>
      <p:pic>
        <p:nvPicPr>
          <p:cNvPr id="11" name="Picture 10" descr="A building with a large building and a green field&#10;&#10;Description automatically generated with medium confidence">
            <a:extLst>
              <a:ext uri="{FF2B5EF4-FFF2-40B4-BE49-F238E27FC236}">
                <a16:creationId xmlns:a16="http://schemas.microsoft.com/office/drawing/2014/main" id="{77EEB241-B6FD-9EE4-0BB0-B7F11F8418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7446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30538654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6">
    <p:spTree>
      <p:nvGrpSpPr>
        <p:cNvPr id="1" name=""/>
        <p:cNvGrpSpPr/>
        <p:nvPr/>
      </p:nvGrpSpPr>
      <p:grpSpPr>
        <a:xfrm>
          <a:off x="0" y="0"/>
          <a:ext cx="0" cy="0"/>
          <a:chOff x="0" y="0"/>
          <a:chExt cx="0" cy="0"/>
        </a:xfrm>
      </p:grpSpPr>
      <p:pic>
        <p:nvPicPr>
          <p:cNvPr id="9" name="Picture 8" descr="A pencil and a piece of wood&#10;&#10;Description automatically generated">
            <a:extLst>
              <a:ext uri="{FF2B5EF4-FFF2-40B4-BE49-F238E27FC236}">
                <a16:creationId xmlns:a16="http://schemas.microsoft.com/office/drawing/2014/main" id="{65E1F172-EAEE-9E3C-B801-E4B9030BEE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744" b="4383"/>
          <a:stretch/>
        </p:blipFill>
        <p:spPr>
          <a:xfrm>
            <a:off x="345599" y="342000"/>
            <a:ext cx="809066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2288317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6">
    <p:spTree>
      <p:nvGrpSpPr>
        <p:cNvPr id="1" name=""/>
        <p:cNvGrpSpPr/>
        <p:nvPr/>
      </p:nvGrpSpPr>
      <p:grpSpPr>
        <a:xfrm>
          <a:off x="0" y="0"/>
          <a:ext cx="0" cy="0"/>
          <a:chOff x="0" y="0"/>
          <a:chExt cx="0" cy="0"/>
        </a:xfrm>
      </p:grpSpPr>
      <p:pic>
        <p:nvPicPr>
          <p:cNvPr id="11" name="Picture 10" descr="A close-up of a person holding a pair of hands&#10;&#10;Description automatically generated">
            <a:extLst>
              <a:ext uri="{FF2B5EF4-FFF2-40B4-BE49-F238E27FC236}">
                <a16:creationId xmlns:a16="http://schemas.microsoft.com/office/drawing/2014/main" id="{BE621E20-3B1D-7A47-09A7-7ADB27759E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9245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90000"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57575195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221081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_style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4" name="Picture Placeholder 10" descr="Logo&#10;&#10;Description automatically generated">
            <a:extLst>
              <a:ext uri="{FF2B5EF4-FFF2-40B4-BE49-F238E27FC236}">
                <a16:creationId xmlns:a16="http://schemas.microsoft.com/office/drawing/2014/main" id="{F44244A3-AF35-00C5-3FA8-D6B57DDB2E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72713808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_style7">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73234B"/>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EB7B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81818045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7">
    <p:spTree>
      <p:nvGrpSpPr>
        <p:cNvPr id="1" name=""/>
        <p:cNvGrpSpPr/>
        <p:nvPr/>
      </p:nvGrpSpPr>
      <p:grpSpPr>
        <a:xfrm>
          <a:off x="0" y="0"/>
          <a:ext cx="0" cy="0"/>
          <a:chOff x="0" y="0"/>
          <a:chExt cx="0" cy="0"/>
        </a:xfrm>
      </p:grpSpPr>
      <p:pic>
        <p:nvPicPr>
          <p:cNvPr id="4" name="Picture 3" descr="A building with trees and grass&#10;&#10;Description automatically generated">
            <a:extLst>
              <a:ext uri="{FF2B5EF4-FFF2-40B4-BE49-F238E27FC236}">
                <a16:creationId xmlns:a16="http://schemas.microsoft.com/office/drawing/2014/main" id="{DBF2D86A-A44D-CDAE-9665-F4BFF676E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6448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42903895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7">
    <p:spTree>
      <p:nvGrpSpPr>
        <p:cNvPr id="1" name=""/>
        <p:cNvGrpSpPr/>
        <p:nvPr/>
      </p:nvGrpSpPr>
      <p:grpSpPr>
        <a:xfrm>
          <a:off x="0" y="0"/>
          <a:ext cx="0" cy="0"/>
          <a:chOff x="0" y="0"/>
          <a:chExt cx="0" cy="0"/>
        </a:xfrm>
      </p:grpSpPr>
      <p:pic>
        <p:nvPicPr>
          <p:cNvPr id="4" name="Picture 3" descr="A multi-story building with colorful balconies&#10;&#10;Description automatically generated">
            <a:extLst>
              <a:ext uri="{FF2B5EF4-FFF2-40B4-BE49-F238E27FC236}">
                <a16:creationId xmlns:a16="http://schemas.microsoft.com/office/drawing/2014/main" id="{90EADEC2-C4A9-6F30-E874-B83B9B07C3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9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7114837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7">
    <p:spTree>
      <p:nvGrpSpPr>
        <p:cNvPr id="1" name=""/>
        <p:cNvGrpSpPr/>
        <p:nvPr/>
      </p:nvGrpSpPr>
      <p:grpSpPr>
        <a:xfrm>
          <a:off x="0" y="0"/>
          <a:ext cx="0" cy="0"/>
          <a:chOff x="0" y="0"/>
          <a:chExt cx="0" cy="0"/>
        </a:xfrm>
      </p:grpSpPr>
      <p:pic>
        <p:nvPicPr>
          <p:cNvPr id="4" name="Picture 3" descr="A person holding a file&#10;&#10;Description automatically generated">
            <a:extLst>
              <a:ext uri="{FF2B5EF4-FFF2-40B4-BE49-F238E27FC236}">
                <a16:creationId xmlns:a16="http://schemas.microsoft.com/office/drawing/2014/main" id="{F3379736-BE03-EE69-3641-E7C70EC45D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634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86450669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7">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9241163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style8">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1"/>
          </a:solidFill>
        </p:spPr>
        <p:txBody>
          <a:bodyPr lIns="180000" tIns="144000" rIns="144000" bIns="144000"/>
          <a:lstStyle>
            <a:lvl1pPr marL="0">
              <a:lnSpc>
                <a:spcPts val="1400"/>
              </a:lnSpc>
              <a:spcAft>
                <a:spcPts val="0"/>
              </a:spcAft>
              <a:buFontTx/>
              <a:buNone/>
              <a:defRPr sz="1200" b="1">
                <a:solidFill>
                  <a:schemeClr val="bg1"/>
                </a:solidFill>
              </a:defRPr>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40015455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8">
    <p:spTree>
      <p:nvGrpSpPr>
        <p:cNvPr id="1" name=""/>
        <p:cNvGrpSpPr/>
        <p:nvPr/>
      </p:nvGrpSpPr>
      <p:grpSpPr>
        <a:xfrm>
          <a:off x="0" y="0"/>
          <a:ext cx="0" cy="0"/>
          <a:chOff x="0" y="0"/>
          <a:chExt cx="0" cy="0"/>
        </a:xfrm>
      </p:grpSpPr>
      <p:pic>
        <p:nvPicPr>
          <p:cNvPr id="4" name="Picture 3" descr="A person walking past a building&#10;&#10;Description automatically generated">
            <a:extLst>
              <a:ext uri="{FF2B5EF4-FFF2-40B4-BE49-F238E27FC236}">
                <a16:creationId xmlns:a16="http://schemas.microsoft.com/office/drawing/2014/main" id="{D5753130-04CA-4F8F-7BD2-B29CCF71A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535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81076727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8">
    <p:spTree>
      <p:nvGrpSpPr>
        <p:cNvPr id="1" name=""/>
        <p:cNvGrpSpPr/>
        <p:nvPr/>
      </p:nvGrpSpPr>
      <p:grpSpPr>
        <a:xfrm>
          <a:off x="0" y="0"/>
          <a:ext cx="0" cy="0"/>
          <a:chOff x="0" y="0"/>
          <a:chExt cx="0" cy="0"/>
        </a:xfrm>
      </p:grpSpPr>
      <p:pic>
        <p:nvPicPr>
          <p:cNvPr id="9" name="Picture 8" descr="A sculpture outside of a building&#10;&#10;Description automatically generated">
            <a:extLst>
              <a:ext uri="{FF2B5EF4-FFF2-40B4-BE49-F238E27FC236}">
                <a16:creationId xmlns:a16="http://schemas.microsoft.com/office/drawing/2014/main" id="{5BC26AC2-AAA3-E94F-770E-788A91004B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30393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94246968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8">
    <p:spTree>
      <p:nvGrpSpPr>
        <p:cNvPr id="1" name=""/>
        <p:cNvGrpSpPr/>
        <p:nvPr/>
      </p:nvGrpSpPr>
      <p:grpSpPr>
        <a:xfrm>
          <a:off x="0" y="0"/>
          <a:ext cx="0" cy="0"/>
          <a:chOff x="0" y="0"/>
          <a:chExt cx="0" cy="0"/>
        </a:xfrm>
      </p:grpSpPr>
      <p:pic>
        <p:nvPicPr>
          <p:cNvPr id="4" name="Picture 3" descr="A person cleaning a surface&#10;&#10;Description automatically generated">
            <a:extLst>
              <a:ext uri="{FF2B5EF4-FFF2-40B4-BE49-F238E27FC236}">
                <a16:creationId xmlns:a16="http://schemas.microsoft.com/office/drawing/2014/main" id="{F496D6BF-DBBA-5AEF-EF97-08D170EF1C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023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05645031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8">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33145543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1">
    <p:spTree>
      <p:nvGrpSpPr>
        <p:cNvPr id="1" name=""/>
        <p:cNvGrpSpPr/>
        <p:nvPr/>
      </p:nvGrpSpPr>
      <p:grpSpPr>
        <a:xfrm>
          <a:off x="0" y="0"/>
          <a:ext cx="0" cy="0"/>
          <a:chOff x="0" y="0"/>
          <a:chExt cx="0" cy="0"/>
        </a:xfrm>
      </p:grpSpPr>
      <p:pic>
        <p:nvPicPr>
          <p:cNvPr id="4" name="Picture 3" descr="A train on the street&#10;&#10;Description automatically generated">
            <a:extLst>
              <a:ext uri="{FF2B5EF4-FFF2-40B4-BE49-F238E27FC236}">
                <a16:creationId xmlns:a16="http://schemas.microsoft.com/office/drawing/2014/main" id="{C21B4368-12D9-57AE-3A1D-DAE6674AE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800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72152403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5FD65-719B-D18F-F8E8-E39C71BCBD2F}"/>
              </a:ext>
            </a:extLst>
          </p:cNvPr>
          <p:cNvSpPr>
            <a:spLocks noGrp="1"/>
          </p:cNvSpPr>
          <p:nvPr>
            <p:ph type="title"/>
          </p:nvPr>
        </p:nvSpPr>
        <p:spPr/>
        <p:txBody>
          <a:bodyPr/>
          <a:lstStyle/>
          <a:p>
            <a:r>
              <a:rPr lang="en-US"/>
              <a:t>Click to edit Master title style</a:t>
            </a:r>
            <a:endParaRPr lang="en-AU"/>
          </a:p>
        </p:txBody>
      </p:sp>
      <p:sp>
        <p:nvSpPr>
          <p:cNvPr id="2" name="Footer Placeholder 1">
            <a:extLst>
              <a:ext uri="{FF2B5EF4-FFF2-40B4-BE49-F238E27FC236}">
                <a16:creationId xmlns:a16="http://schemas.microsoft.com/office/drawing/2014/main" id="{AEAC15A5-6D74-A5DE-3613-65783B641150}"/>
              </a:ext>
            </a:extLst>
          </p:cNvPr>
          <p:cNvSpPr>
            <a:spLocks noGrp="1"/>
          </p:cNvSpPr>
          <p:nvPr>
            <p:ph type="ftr" sz="quarter" idx="13"/>
          </p:nvPr>
        </p:nvSpPr>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435F3ED5-6AAA-3BC2-D5BA-F3F1F1F148E4}"/>
              </a:ext>
            </a:extLst>
          </p:cNvPr>
          <p:cNvSpPr>
            <a:spLocks noGrp="1"/>
          </p:cNvSpPr>
          <p:nvPr>
            <p:ph type="sldNum" sz="quarter" idx="14"/>
          </p:nvPr>
        </p:nvSpPr>
        <p:spPr/>
        <p:txBody>
          <a:bodyPr/>
          <a:lstStyle/>
          <a:p>
            <a:r>
              <a:rPr lang="en-AU"/>
              <a:t>Page [</a:t>
            </a:r>
            <a:fld id="{29D5CE74-914C-4689-99FC-1AEF49CE2B47}" type="slidenum">
              <a:rPr smtClean="0"/>
              <a:pPr/>
              <a:t>‹#›</a:t>
            </a:fld>
            <a:r>
              <a:t>]</a:t>
            </a:r>
            <a:endParaRPr lang="en-AU" dirty="0"/>
          </a:p>
        </p:txBody>
      </p:sp>
    </p:spTree>
    <p:extLst>
      <p:ext uri="{BB962C8B-B14F-4D97-AF65-F5344CB8AC3E}">
        <p14:creationId xmlns:p14="http://schemas.microsoft.com/office/powerpoint/2010/main" val="5465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1">
    <p:spTree>
      <p:nvGrpSpPr>
        <p:cNvPr id="1" name=""/>
        <p:cNvGrpSpPr/>
        <p:nvPr/>
      </p:nvGrpSpPr>
      <p:grpSpPr>
        <a:xfrm>
          <a:off x="0" y="0"/>
          <a:ext cx="0" cy="0"/>
          <a:chOff x="0" y="0"/>
          <a:chExt cx="0" cy="0"/>
        </a:xfrm>
      </p:grpSpPr>
      <p:pic>
        <p:nvPicPr>
          <p:cNvPr id="3" name="Picture 2" descr="A close-up of a building&#10;&#10;Description automatically generated">
            <a:extLst>
              <a:ext uri="{FF2B5EF4-FFF2-40B4-BE49-F238E27FC236}">
                <a16:creationId xmlns:a16="http://schemas.microsoft.com/office/drawing/2014/main" id="{B81EDBD4-C9CF-59CC-461E-DB98C187D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907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4EF8F4E9-FAE8-C7F7-EED9-30CA77676534}"/>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7" name="Picture Placeholder 10" descr="Logo&#10;&#10;Description automatically generated">
            <a:extLst>
              <a:ext uri="{FF2B5EF4-FFF2-40B4-BE49-F238E27FC236}">
                <a16:creationId xmlns:a16="http://schemas.microsoft.com/office/drawing/2014/main" id="{21F14F64-41A3-A64C-2463-CAC1DD1F16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CB4A80DB-38E0-359B-9518-DCF2692A96B0}"/>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88052055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1">
    <p:spTree>
      <p:nvGrpSpPr>
        <p:cNvPr id="1" name=""/>
        <p:cNvGrpSpPr/>
        <p:nvPr/>
      </p:nvGrpSpPr>
      <p:grpSpPr>
        <a:xfrm>
          <a:off x="0" y="0"/>
          <a:ext cx="0" cy="0"/>
          <a:chOff x="0" y="0"/>
          <a:chExt cx="0" cy="0"/>
        </a:xfrm>
      </p:grpSpPr>
      <p:pic>
        <p:nvPicPr>
          <p:cNvPr id="3" name="Picture 2" descr="A group of people walking outside of a building&#10;&#10;Description automatically generated">
            <a:extLst>
              <a:ext uri="{FF2B5EF4-FFF2-40B4-BE49-F238E27FC236}">
                <a16:creationId xmlns:a16="http://schemas.microsoft.com/office/drawing/2014/main" id="{FED4D6B5-F526-F625-9177-15B300C8FC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392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315C606B-DBD6-6B98-FCEE-3981CBD7676E}"/>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7" name="Picture Placeholder 10" descr="Logo&#10;&#10;Description automatically generated">
            <a:extLst>
              <a:ext uri="{FF2B5EF4-FFF2-40B4-BE49-F238E27FC236}">
                <a16:creationId xmlns:a16="http://schemas.microsoft.com/office/drawing/2014/main" id="{934572BE-6DBB-223D-542C-91D71528A1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D22CA810-7F8C-3D8D-59E6-41512FFA280C}"/>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0638221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_with image4_style1">
    <p:spTree>
      <p:nvGrpSpPr>
        <p:cNvPr id="1" name=""/>
        <p:cNvGrpSpPr/>
        <p:nvPr/>
      </p:nvGrpSpPr>
      <p:grpSpPr>
        <a:xfrm>
          <a:off x="0" y="0"/>
          <a:ext cx="0" cy="0"/>
          <a:chOff x="0" y="0"/>
          <a:chExt cx="0" cy="0"/>
        </a:xfrm>
      </p:grpSpPr>
      <p:pic>
        <p:nvPicPr>
          <p:cNvPr id="3" name="Picture 2" descr="A building with many windows&#10;&#10;Description automatically generated">
            <a:extLst>
              <a:ext uri="{FF2B5EF4-FFF2-40B4-BE49-F238E27FC236}">
                <a16:creationId xmlns:a16="http://schemas.microsoft.com/office/drawing/2014/main" id="{4ACB552C-63F8-E9C0-06FA-7DB1F7430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7508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20000"/>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B961782D-5772-54A1-DB84-FE91617DDF6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7" name="Picture Placeholder 10" descr="Logo&#10;&#10;Description automatically generated">
            <a:extLst>
              <a:ext uri="{FF2B5EF4-FFF2-40B4-BE49-F238E27FC236}">
                <a16:creationId xmlns:a16="http://schemas.microsoft.com/office/drawing/2014/main" id="{337175A6-6452-322F-7BD0-EAA975A865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19FE526D-CA42-9B67-5F7E-8E810C8A8C49}"/>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36321361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267260" y="6437192"/>
            <a:ext cx="1579139" cy="216000"/>
          </a:xfrm>
          <a:prstGeom prst="rect">
            <a:avLst/>
          </a:prstGeom>
        </p:spPr>
        <p:txBody>
          <a:bodyPr vert="horz" lIns="0" tIns="0" rIns="0" bIns="0" rtlCol="0" anchor="ctr"/>
          <a:lstStyle>
            <a:lvl1pPr algn="r">
              <a:lnSpc>
                <a:spcPts val="1200"/>
              </a:lnSpc>
              <a:defRPr lang="en-AU" sz="1000" b="1" smtClean="0">
                <a:solidFill>
                  <a:schemeClr val="bg2"/>
                </a:solidFill>
                <a:latin typeface="+mn-lt"/>
                <a:cs typeface="Arial" pitchFamily="34" charset="0"/>
              </a:defRPr>
            </a:lvl1pPr>
          </a:lstStyle>
          <a:p>
            <a:r>
              <a:rPr lang="en-AU" dirty="0"/>
              <a:t>Page [</a:t>
            </a:r>
            <a:fld id="{29D5CE74-914C-4689-99FC-1AEF49CE2B47}" type="slidenum">
              <a:rPr smtClean="0"/>
              <a:pPr/>
              <a:t>‹#›</a:t>
            </a:fld>
            <a:r>
              <a:rPr dirty="0"/>
              <a:t>]</a:t>
            </a:r>
            <a:endParaRPr lang="en-AU" dirty="0"/>
          </a:p>
        </p:txBody>
      </p:sp>
      <p:sp>
        <p:nvSpPr>
          <p:cNvPr id="4" name="Footer Placeholder 3">
            <a:extLst>
              <a:ext uri="{FF2B5EF4-FFF2-40B4-BE49-F238E27FC236}">
                <a16:creationId xmlns:a16="http://schemas.microsoft.com/office/drawing/2014/main" id="{D379F384-E22A-4C04-2D3F-76823C04012A}"/>
              </a:ext>
            </a:extLst>
          </p:cNvPr>
          <p:cNvSpPr>
            <a:spLocks noGrp="1"/>
          </p:cNvSpPr>
          <p:nvPr>
            <p:ph type="ftr" sz="quarter" idx="3"/>
          </p:nvPr>
        </p:nvSpPr>
        <p:spPr>
          <a:xfrm>
            <a:off x="345600" y="6437192"/>
            <a:ext cx="4114800" cy="216000"/>
          </a:xfrm>
          <a:prstGeom prst="rect">
            <a:avLst/>
          </a:prstGeom>
        </p:spPr>
        <p:txBody>
          <a:bodyPr vert="horz" lIns="0" tIns="0" rIns="0" bIns="0" rtlCol="0" anchor="ctr"/>
          <a:lstStyle>
            <a:lvl1pPr algn="l">
              <a:lnSpc>
                <a:spcPts val="1200"/>
              </a:lnSpc>
              <a:defRPr sz="1000" b="1">
                <a:solidFill>
                  <a:schemeClr val="bg2"/>
                </a:solidFill>
              </a:defRPr>
            </a:lvl1pPr>
          </a:lstStyle>
          <a:p>
            <a:r>
              <a:rPr lang="en-AU" dirty="0"/>
              <a:t>[Insert Identifier] | [Insert Report Title]</a:t>
            </a:r>
          </a:p>
        </p:txBody>
      </p:sp>
      <p:sp>
        <p:nvSpPr>
          <p:cNvPr id="3" name="Text Placeholder 2"/>
          <p:cNvSpPr>
            <a:spLocks noGrp="1"/>
          </p:cNvSpPr>
          <p:nvPr>
            <p:ph type="body" idx="1"/>
          </p:nvPr>
        </p:nvSpPr>
        <p:spPr>
          <a:xfrm>
            <a:off x="345600" y="1870255"/>
            <a:ext cx="11501912" cy="4273200"/>
          </a:xfrm>
          <a:prstGeom prst="rect">
            <a:avLst/>
          </a:prstGeom>
        </p:spPr>
        <p:txBody>
          <a:bodyPr vert="horz" lIns="0" tIns="0" rIns="0" bIns="0" rtlCol="0">
            <a:noAutofit/>
          </a:body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pic>
        <p:nvPicPr>
          <p:cNvPr id="8" name="Picture Placeholder 10" descr="Logo&#10;&#10;Description automatically generated">
            <a:extLst>
              <a:ext uri="{FF2B5EF4-FFF2-40B4-BE49-F238E27FC236}">
                <a16:creationId xmlns:a16="http://schemas.microsoft.com/office/drawing/2014/main" id="{186FA8D1-9047-12AF-8731-019C3A7101D9}"/>
              </a:ext>
            </a:extLst>
          </p:cNvPr>
          <p:cNvPicPr>
            <a:picLocks noChangeAspect="1"/>
          </p:cNvPicPr>
          <p:nvPr userDrawn="1"/>
        </p:nvPicPr>
        <p:blipFill rotWithShape="1">
          <a:blip r:embed="rId6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
        <p:nvSpPr>
          <p:cNvPr id="2" name="Title Placeholder 1"/>
          <p:cNvSpPr>
            <a:spLocks noGrp="1"/>
          </p:cNvSpPr>
          <p:nvPr>
            <p:ph type="title"/>
          </p:nvPr>
        </p:nvSpPr>
        <p:spPr>
          <a:xfrm>
            <a:off x="345600" y="342000"/>
            <a:ext cx="9695205" cy="531544"/>
          </a:xfrm>
          <a:prstGeom prst="rect">
            <a:avLst/>
          </a:prstGeom>
        </p:spPr>
        <p:txBody>
          <a:bodyPr vert="horz" lIns="0" tIns="0" rIns="0" bIns="0" rtlCol="0" anchor="t">
            <a:noAutofit/>
          </a:bodyPr>
          <a:lstStyle/>
          <a:p>
            <a:r>
              <a:rPr lang="en-US" noProof="0"/>
              <a:t>Click to edit Master title style</a:t>
            </a:r>
            <a:endParaRPr lang="en-AU" noProof="0" dirty="0"/>
          </a:p>
        </p:txBody>
      </p:sp>
    </p:spTree>
    <p:extLst>
      <p:ext uri="{BB962C8B-B14F-4D97-AF65-F5344CB8AC3E}">
        <p14:creationId xmlns:p14="http://schemas.microsoft.com/office/powerpoint/2010/main" val="206345408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5" r:id="rId3"/>
    <p:sldLayoutId id="2147483724" r:id="rId4"/>
    <p:sldLayoutId id="2147483726" r:id="rId5"/>
    <p:sldLayoutId id="2147483727" r:id="rId6"/>
    <p:sldLayoutId id="2147483728" r:id="rId7"/>
    <p:sldLayoutId id="2147483729" r:id="rId8"/>
    <p:sldLayoutId id="2147483730" r:id="rId9"/>
    <p:sldLayoutId id="2147483731" r:id="rId10"/>
    <p:sldLayoutId id="2147483682" r:id="rId11"/>
    <p:sldLayoutId id="2147483732" r:id="rId12"/>
    <p:sldLayoutId id="2147483733" r:id="rId13"/>
    <p:sldLayoutId id="2147483718" r:id="rId14"/>
    <p:sldLayoutId id="2147483719" r:id="rId15"/>
    <p:sldLayoutId id="2147483721" r:id="rId16"/>
    <p:sldLayoutId id="2147483673" r:id="rId17"/>
    <p:sldLayoutId id="2147483659" r:id="rId18"/>
    <p:sldLayoutId id="2147483720" r:id="rId19"/>
    <p:sldLayoutId id="2147483664" r:id="rId20"/>
    <p:sldLayoutId id="2147483710" r:id="rId21"/>
    <p:sldLayoutId id="2147483711" r:id="rId22"/>
    <p:sldLayoutId id="2147483734" r:id="rId23"/>
    <p:sldLayoutId id="2147483655" r:id="rId24"/>
    <p:sldLayoutId id="2147483742" r:id="rId25"/>
    <p:sldLayoutId id="2147483736" r:id="rId26"/>
    <p:sldLayoutId id="2147483738" r:id="rId27"/>
    <p:sldLayoutId id="2147483739" r:id="rId28"/>
    <p:sldLayoutId id="2147483740"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654" r:id="rId60"/>
  </p:sldLayoutIdLst>
  <p:hf sldNum="0" hdr="0" ftr="0" dt="0"/>
  <p:txStyles>
    <p:title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p:titleStyle>
    <p:bodyStyle>
      <a:lvl1pPr marL="0" indent="0" algn="l" defTabSz="1218804" rtl="0" eaLnBrk="1" latinLnBrk="0" hangingPunct="1">
        <a:lnSpc>
          <a:spcPts val="2400"/>
        </a:lnSpc>
        <a:spcBef>
          <a:spcPts val="0"/>
        </a:spcBef>
        <a:spcAft>
          <a:spcPts val="600"/>
        </a:spcAft>
        <a:buFont typeface="Arial" pitchFamily="34" charset="0"/>
        <a:buNone/>
        <a:defRPr sz="2200" b="1" kern="1200" baseline="0">
          <a:solidFill>
            <a:schemeClr val="bg2"/>
          </a:solidFill>
          <a:latin typeface="+mn-lt"/>
          <a:ea typeface="+mn-ea"/>
          <a:cs typeface="Arial" pitchFamily="34" charset="0"/>
        </a:defRPr>
      </a:lvl1pPr>
      <a:lvl2pPr marL="0" indent="0" algn="l" defTabSz="1218804" rtl="0" eaLnBrk="1" latinLnBrk="0" hangingPunct="1">
        <a:lnSpc>
          <a:spcPts val="2400"/>
        </a:lnSpc>
        <a:spcBef>
          <a:spcPts val="0"/>
        </a:spcBef>
        <a:spcAft>
          <a:spcPts val="600"/>
        </a:spcAft>
        <a:buClr>
          <a:schemeClr val="accent1"/>
        </a:buClr>
        <a:buSzPct val="100000"/>
        <a:buFontTx/>
        <a:buNone/>
        <a:defRPr sz="2200" kern="1200">
          <a:solidFill>
            <a:schemeClr val="bg2"/>
          </a:solidFill>
          <a:latin typeface="+mn-lt"/>
          <a:ea typeface="+mn-ea"/>
          <a:cs typeface="Arial" pitchFamily="34" charset="0"/>
        </a:defRPr>
      </a:lvl2pPr>
      <a:lvl3pPr marL="0" indent="-239922" algn="l" defTabSz="1218804" rtl="0" eaLnBrk="1" latinLnBrk="0" hangingPunct="1">
        <a:lnSpc>
          <a:spcPts val="2600"/>
        </a:lnSpc>
        <a:spcBef>
          <a:spcPts val="0"/>
        </a:spcBef>
        <a:spcAft>
          <a:spcPts val="600"/>
        </a:spcAft>
        <a:buClr>
          <a:srgbClr val="2C421D"/>
        </a:buClr>
        <a:buSzPct val="100000"/>
        <a:buFont typeface="Arial" panose="020B0604020202020204" pitchFamily="34" charset="0"/>
        <a:buChar char="•"/>
        <a:defRPr sz="2400" kern="1200">
          <a:solidFill>
            <a:schemeClr val="bg2"/>
          </a:solidFill>
          <a:latin typeface="+mn-lt"/>
          <a:ea typeface="+mn-ea"/>
          <a:cs typeface="Arial" pitchFamily="34" charset="0"/>
        </a:defRPr>
      </a:lvl3pPr>
      <a:lvl4pPr marL="47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4pPr>
      <a:lvl5pPr marL="72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baseline="0">
          <a:solidFill>
            <a:schemeClr val="bg2"/>
          </a:solidFill>
          <a:latin typeface="+mn-lt"/>
          <a:ea typeface="+mn-ea"/>
          <a:cs typeface="Arial" pitchFamily="34" charset="0"/>
        </a:defRPr>
      </a:lvl5pPr>
      <a:lvl6pPr marL="96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6pPr>
      <a:lvl7pPr marL="119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7pPr>
      <a:lvl8pPr marL="144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8pPr>
      <a:lvl9pPr marL="168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9pPr>
    </p:bodyStyle>
    <p:otherStyle>
      <a:defPPr>
        <a:defRPr lang="en-US"/>
      </a:defPPr>
      <a:lvl1pPr marL="0" algn="l" defTabSz="1218804" rtl="0" eaLnBrk="1" latinLnBrk="0" hangingPunct="1">
        <a:defRPr sz="1200" kern="1200">
          <a:solidFill>
            <a:schemeClr val="tx1"/>
          </a:solidFill>
          <a:latin typeface="+mn-lt"/>
          <a:ea typeface="+mn-ea"/>
          <a:cs typeface="+mn-cs"/>
        </a:defRPr>
      </a:lvl1pPr>
      <a:lvl2pPr marL="609402" algn="l" defTabSz="1218804" rtl="0" eaLnBrk="1" latinLnBrk="0" hangingPunct="1">
        <a:defRPr sz="1200" kern="1200">
          <a:solidFill>
            <a:schemeClr val="tx1"/>
          </a:solidFill>
          <a:latin typeface="+mn-lt"/>
          <a:ea typeface="+mn-ea"/>
          <a:cs typeface="+mn-cs"/>
        </a:defRPr>
      </a:lvl2pPr>
      <a:lvl3pPr marL="1218804" algn="l" defTabSz="1218804" rtl="0" eaLnBrk="1" latinLnBrk="0" hangingPunct="1">
        <a:defRPr sz="1200" kern="1200">
          <a:solidFill>
            <a:schemeClr val="tx1"/>
          </a:solidFill>
          <a:latin typeface="+mn-lt"/>
          <a:ea typeface="+mn-ea"/>
          <a:cs typeface="+mn-cs"/>
        </a:defRPr>
      </a:lvl3pPr>
      <a:lvl4pPr marL="1828206" algn="l" defTabSz="1218804" rtl="0" eaLnBrk="1" latinLnBrk="0" hangingPunct="1">
        <a:defRPr sz="1200" kern="1200">
          <a:solidFill>
            <a:schemeClr val="tx1"/>
          </a:solidFill>
          <a:latin typeface="+mn-lt"/>
          <a:ea typeface="+mn-ea"/>
          <a:cs typeface="+mn-cs"/>
        </a:defRPr>
      </a:lvl4pPr>
      <a:lvl5pPr marL="2437608" algn="l" defTabSz="1218804" rtl="0" eaLnBrk="1" latinLnBrk="0" hangingPunct="1">
        <a:defRPr sz="1200" kern="1200">
          <a:solidFill>
            <a:schemeClr val="tx1"/>
          </a:solidFill>
          <a:latin typeface="+mn-lt"/>
          <a:ea typeface="+mn-ea"/>
          <a:cs typeface="+mn-cs"/>
        </a:defRPr>
      </a:lvl5pPr>
      <a:lvl6pPr marL="3047009" algn="l" defTabSz="1218804" rtl="0" eaLnBrk="1" latinLnBrk="0" hangingPunct="1">
        <a:defRPr sz="1200" kern="1200">
          <a:solidFill>
            <a:schemeClr val="tx1"/>
          </a:solidFill>
          <a:latin typeface="+mn-lt"/>
          <a:ea typeface="+mn-ea"/>
          <a:cs typeface="+mn-cs"/>
        </a:defRPr>
      </a:lvl6pPr>
      <a:lvl7pPr marL="3656411" algn="l" defTabSz="1218804" rtl="0" eaLnBrk="1" latinLnBrk="0" hangingPunct="1">
        <a:defRPr sz="1200" kern="1200">
          <a:solidFill>
            <a:schemeClr val="tx1"/>
          </a:solidFill>
          <a:latin typeface="+mn-lt"/>
          <a:ea typeface="+mn-ea"/>
          <a:cs typeface="+mn-cs"/>
        </a:defRPr>
      </a:lvl7pPr>
      <a:lvl8pPr marL="4265813" algn="l" defTabSz="1218804" rtl="0" eaLnBrk="1" latinLnBrk="0" hangingPunct="1">
        <a:defRPr sz="1200" kern="1200">
          <a:solidFill>
            <a:schemeClr val="tx1"/>
          </a:solidFill>
          <a:latin typeface="+mn-lt"/>
          <a:ea typeface="+mn-ea"/>
          <a:cs typeface="+mn-cs"/>
        </a:defRPr>
      </a:lvl8pPr>
      <a:lvl9pPr marL="4875215" algn="l" defTabSz="1218804"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2" userDrawn="1">
          <p15:clr>
            <a:srgbClr val="F26B43"/>
          </p15:clr>
        </p15:guide>
        <p15:guide id="2" pos="21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diagramQuickStyle" Target="../diagrams/quickStyle20.xml"/><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diagramLayout" Target="../diagrams/layout20.xml"/><Relationship Id="rId17" Type="http://schemas.openxmlformats.org/officeDocument/2006/relationships/image" Target="../media/image44.svg"/><Relationship Id="rId2" Type="http://schemas.openxmlformats.org/officeDocument/2006/relationships/notesSlide" Target="../notesSlides/notesSlide12.xml"/><Relationship Id="rId16"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35.svg"/><Relationship Id="rId11" Type="http://schemas.openxmlformats.org/officeDocument/2006/relationships/diagramData" Target="../diagrams/data20.xml"/><Relationship Id="rId5" Type="http://schemas.openxmlformats.org/officeDocument/2006/relationships/image" Target="../media/image34.png"/><Relationship Id="rId15" Type="http://schemas.microsoft.com/office/2007/relationships/diagramDrawing" Target="../diagrams/drawing20.xml"/><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diagramColors" Target="../diagrams/colors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diagramColors" Target="../diagrams/colors3.xml"/><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diagramQuickStyle" Target="../diagrams/quickStyle3.xml"/><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diagramLayout" Target="../diagrams/layout3.xml"/><Relationship Id="rId5" Type="http://schemas.openxmlformats.org/officeDocument/2006/relationships/image" Target="../media/image35.svg"/><Relationship Id="rId10" Type="http://schemas.openxmlformats.org/officeDocument/2006/relationships/diagramData" Target="../diagrams/data3.xml"/><Relationship Id="rId4" Type="http://schemas.openxmlformats.org/officeDocument/2006/relationships/image" Target="../media/image34.png"/><Relationship Id="rId9" Type="http://schemas.openxmlformats.org/officeDocument/2006/relationships/image" Target="../media/image39.svg"/><Relationship Id="rId14"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1.png"/><Relationship Id="rId7" Type="http://schemas.openxmlformats.org/officeDocument/2006/relationships/diagramColors" Target="../diagrams/colors7.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42.png"/><Relationship Id="rId7" Type="http://schemas.openxmlformats.org/officeDocument/2006/relationships/diagramQuickStyle" Target="../diagrams/quickStyle8.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41.png"/><Relationship Id="rId9" Type="http://schemas.microsoft.com/office/2007/relationships/diagramDrawing" Target="../diagrams/drawin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E8857A-B328-F090-BC01-BE928DCA122E}"/>
              </a:ext>
            </a:extLst>
          </p:cNvPr>
          <p:cNvSpPr>
            <a:spLocks noGrp="1"/>
          </p:cNvSpPr>
          <p:nvPr>
            <p:ph type="title"/>
          </p:nvPr>
        </p:nvSpPr>
        <p:spPr>
          <a:xfrm>
            <a:off x="111599" y="1186696"/>
            <a:ext cx="11734800" cy="1868608"/>
          </a:xfrm>
        </p:spPr>
        <p:txBody>
          <a:bodyPr/>
          <a:lstStyle/>
          <a:p>
            <a:pPr algn="ctr"/>
            <a:br>
              <a:rPr lang="en-AU" sz="4000" dirty="0"/>
            </a:br>
            <a:r>
              <a:rPr lang="en-US" sz="4000" dirty="0"/>
              <a:t>Protocol-Based Computer Reminders, The Quality of Care and The Non-Perfection of Man</a:t>
            </a:r>
            <a:endParaRPr lang="en-AU" sz="4000" dirty="0"/>
          </a:p>
        </p:txBody>
      </p:sp>
      <p:sp>
        <p:nvSpPr>
          <p:cNvPr id="3" name="Text Placeholder 2">
            <a:extLst>
              <a:ext uri="{FF2B5EF4-FFF2-40B4-BE49-F238E27FC236}">
                <a16:creationId xmlns:a16="http://schemas.microsoft.com/office/drawing/2014/main" id="{1B3D1B89-6E5C-4184-EEA0-187CA97FD5A0}"/>
              </a:ext>
            </a:extLst>
          </p:cNvPr>
          <p:cNvSpPr>
            <a:spLocks noGrp="1"/>
          </p:cNvSpPr>
          <p:nvPr>
            <p:ph type="body" sz="quarter" idx="4294967295"/>
          </p:nvPr>
        </p:nvSpPr>
        <p:spPr>
          <a:xfrm>
            <a:off x="8966079" y="6437192"/>
            <a:ext cx="2880320" cy="216000"/>
          </a:xfrm>
        </p:spPr>
        <p:txBody>
          <a:bodyPr/>
          <a:lstStyle/>
          <a:p>
            <a:r>
              <a:rPr lang="en-AU" dirty="0"/>
              <a:t>CRICOS</a:t>
            </a:r>
          </a:p>
        </p:txBody>
      </p:sp>
      <p:sp>
        <p:nvSpPr>
          <p:cNvPr id="6" name="TextBox 5">
            <a:extLst>
              <a:ext uri="{FF2B5EF4-FFF2-40B4-BE49-F238E27FC236}">
                <a16:creationId xmlns:a16="http://schemas.microsoft.com/office/drawing/2014/main" id="{1C67746F-B5F3-06A0-2BED-6E25E6A69064}"/>
              </a:ext>
            </a:extLst>
          </p:cNvPr>
          <p:cNvSpPr txBox="1"/>
          <p:nvPr/>
        </p:nvSpPr>
        <p:spPr>
          <a:xfrm>
            <a:off x="4327538" y="3433313"/>
            <a:ext cx="3536923" cy="523220"/>
          </a:xfrm>
          <a:prstGeom prst="rect">
            <a:avLst/>
          </a:prstGeom>
          <a:noFill/>
        </p:spPr>
        <p:txBody>
          <a:bodyPr wrap="square">
            <a:spAutoFit/>
          </a:bodyPr>
          <a:lstStyle/>
          <a:p>
            <a:r>
              <a:rPr lang="en-US" sz="2800" b="1" dirty="0">
                <a:solidFill>
                  <a:schemeClr val="bg1"/>
                </a:solidFill>
              </a:rPr>
              <a:t>McDonald CJ., 1976</a:t>
            </a:r>
          </a:p>
        </p:txBody>
      </p:sp>
    </p:spTree>
    <p:extLst>
      <p:ext uri="{BB962C8B-B14F-4D97-AF65-F5344CB8AC3E}">
        <p14:creationId xmlns:p14="http://schemas.microsoft.com/office/powerpoint/2010/main" val="2756944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0D9F35-C44A-C48D-01D7-FA0CBD06E4F5}"/>
              </a:ext>
            </a:extLst>
          </p:cNvPr>
          <p:cNvSpPr txBox="1"/>
          <p:nvPr/>
        </p:nvSpPr>
        <p:spPr>
          <a:xfrm>
            <a:off x="259443" y="1060400"/>
            <a:ext cx="9289098" cy="461537"/>
          </a:xfrm>
          <a:prstGeom prst="rect">
            <a:avLst/>
          </a:prstGeom>
          <a:noFill/>
        </p:spPr>
        <p:txBody>
          <a:bodyPr wrap="square" rtlCol="0">
            <a:spAutoFit/>
          </a:bodyPr>
          <a:lstStyle/>
          <a:p>
            <a:r>
              <a:rPr lang="en-US" b="1" dirty="0"/>
              <a:t>Summary Results</a:t>
            </a:r>
          </a:p>
        </p:txBody>
      </p:sp>
      <p:graphicFrame>
        <p:nvGraphicFramePr>
          <p:cNvPr id="2" name="Diagram 1">
            <a:extLst>
              <a:ext uri="{FF2B5EF4-FFF2-40B4-BE49-F238E27FC236}">
                <a16:creationId xmlns:a16="http://schemas.microsoft.com/office/drawing/2014/main" id="{936C3F8A-53D5-15AE-EC87-6FF66746D004}"/>
              </a:ext>
            </a:extLst>
          </p:cNvPr>
          <p:cNvGraphicFramePr/>
          <p:nvPr>
            <p:extLst>
              <p:ext uri="{D42A27DB-BD31-4B8C-83A1-F6EECF244321}">
                <p14:modId xmlns:p14="http://schemas.microsoft.com/office/powerpoint/2010/main" val="3668394809"/>
              </p:ext>
            </p:extLst>
          </p:nvPr>
        </p:nvGraphicFramePr>
        <p:xfrm>
          <a:off x="1826941" y="467317"/>
          <a:ext cx="7721600" cy="2901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0815FCC-BA45-C9B2-9854-2399ADB67BF8}"/>
              </a:ext>
            </a:extLst>
          </p:cNvPr>
          <p:cNvSpPr txBox="1"/>
          <p:nvPr/>
        </p:nvSpPr>
        <p:spPr>
          <a:xfrm>
            <a:off x="647700" y="3129600"/>
            <a:ext cx="10896600" cy="3382336"/>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sz="2000" b="1" dirty="0"/>
              <a:t>Each physician responded to a greater percentage of events when given computer recommendations then when not</a:t>
            </a:r>
          </a:p>
          <a:p>
            <a:pPr marL="342900" indent="-342900">
              <a:lnSpc>
                <a:spcPct val="120000"/>
              </a:lnSpc>
              <a:buFont typeface="Arial" panose="020B0604020202020204" pitchFamily="34" charset="0"/>
              <a:buChar char="•"/>
            </a:pPr>
            <a:r>
              <a:rPr lang="en-US" sz="2000" b="1" dirty="0"/>
              <a:t>Response rate: </a:t>
            </a:r>
            <a:r>
              <a:rPr lang="en-US" sz="2000" dirty="0"/>
              <a:t>control events vs. study events</a:t>
            </a:r>
          </a:p>
          <a:p>
            <a:pPr marL="952348" lvl="1" indent="-342900">
              <a:lnSpc>
                <a:spcPct val="120000"/>
              </a:lnSpc>
              <a:buFont typeface="Courier New" panose="02070309020205020404" pitchFamily="49" charset="0"/>
              <a:buChar char="o"/>
            </a:pPr>
            <a:r>
              <a:rPr lang="en-US" sz="2000" dirty="0"/>
              <a:t>Least effect: 35% vs. 53% (by an intern)</a:t>
            </a:r>
          </a:p>
          <a:p>
            <a:pPr marL="952348" lvl="1" indent="-342900">
              <a:lnSpc>
                <a:spcPct val="120000"/>
              </a:lnSpc>
              <a:buFont typeface="Courier New" panose="02070309020205020404" pitchFamily="49" charset="0"/>
              <a:buChar char="o"/>
            </a:pPr>
            <a:r>
              <a:rPr lang="en-US" sz="2000" dirty="0"/>
              <a:t>Greatest effect: 25% vs. 71% (by a 2nd year resident)</a:t>
            </a:r>
          </a:p>
          <a:p>
            <a:pPr marL="342900" indent="-342900">
              <a:lnSpc>
                <a:spcPct val="120000"/>
              </a:lnSpc>
              <a:buFont typeface="Arial" panose="020B0604020202020204" pitchFamily="34" charset="0"/>
              <a:buChar char="•"/>
            </a:pPr>
            <a:r>
              <a:rPr lang="en-US" sz="2000" b="1" dirty="0"/>
              <a:t>Agreement rate: </a:t>
            </a:r>
            <a:r>
              <a:rPr lang="en-US" sz="2000" dirty="0"/>
              <a:t>86% suggestions have been noted</a:t>
            </a:r>
          </a:p>
          <a:p>
            <a:pPr marL="952348" lvl="1" indent="-342900">
              <a:lnSpc>
                <a:spcPct val="120000"/>
              </a:lnSpc>
              <a:buFont typeface="Courier New" panose="02070309020205020404" pitchFamily="49" charset="0"/>
              <a:buChar char="o"/>
            </a:pPr>
            <a:r>
              <a:rPr lang="en-US" sz="2000" dirty="0"/>
              <a:t>Agreement: 65%</a:t>
            </a:r>
          </a:p>
          <a:p>
            <a:pPr marL="952348" lvl="1" indent="-342900">
              <a:lnSpc>
                <a:spcPct val="120000"/>
              </a:lnSpc>
              <a:buFont typeface="Courier New" panose="02070309020205020404" pitchFamily="49" charset="0"/>
              <a:buChar char="o"/>
            </a:pPr>
            <a:r>
              <a:rPr lang="en-US" sz="2000" dirty="0"/>
              <a:t>Disagreement: 20%</a:t>
            </a:r>
          </a:p>
          <a:p>
            <a:pPr marL="952348" lvl="1" indent="-342900">
              <a:lnSpc>
                <a:spcPct val="120000"/>
              </a:lnSpc>
              <a:buFont typeface="Courier New" panose="02070309020205020404" pitchFamily="49" charset="0"/>
              <a:buChar char="o"/>
            </a:pPr>
            <a:r>
              <a:rPr lang="en-US" sz="2000" dirty="0"/>
              <a:t>Missing data: 15% </a:t>
            </a:r>
          </a:p>
        </p:txBody>
      </p:sp>
      <p:sp>
        <p:nvSpPr>
          <p:cNvPr id="8" name="Title 1">
            <a:extLst>
              <a:ext uri="{FF2B5EF4-FFF2-40B4-BE49-F238E27FC236}">
                <a16:creationId xmlns:a16="http://schemas.microsoft.com/office/drawing/2014/main" id="{F8F01F6A-D9E2-3F89-5EE8-C135929B2962}"/>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sp>
        <p:nvSpPr>
          <p:cNvPr id="10" name="Rectangle 9">
            <a:extLst>
              <a:ext uri="{FF2B5EF4-FFF2-40B4-BE49-F238E27FC236}">
                <a16:creationId xmlns:a16="http://schemas.microsoft.com/office/drawing/2014/main" id="{665C6B7F-22A6-4ECC-156A-A5FCF67CC9DD}"/>
              </a:ext>
            </a:extLst>
          </p:cNvPr>
          <p:cNvSpPr/>
          <p:nvPr/>
        </p:nvSpPr>
        <p:spPr>
          <a:xfrm>
            <a:off x="1600200" y="5410200"/>
            <a:ext cx="2362200" cy="685800"/>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Right Arrow 10">
            <a:extLst>
              <a:ext uri="{FF2B5EF4-FFF2-40B4-BE49-F238E27FC236}">
                <a16:creationId xmlns:a16="http://schemas.microsoft.com/office/drawing/2014/main" id="{81AE8431-EFF3-0E70-63E7-A0FED6DD50C7}"/>
              </a:ext>
            </a:extLst>
          </p:cNvPr>
          <p:cNvSpPr/>
          <p:nvPr/>
        </p:nvSpPr>
        <p:spPr>
          <a:xfrm>
            <a:off x="4083670" y="5627151"/>
            <a:ext cx="457200" cy="251898"/>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86F5BD81-F6D5-85A8-2881-B604C3338D5D}"/>
              </a:ext>
            </a:extLst>
          </p:cNvPr>
          <p:cNvSpPr txBox="1"/>
          <p:nvPr/>
        </p:nvSpPr>
        <p:spPr>
          <a:xfrm>
            <a:off x="4606694" y="5553045"/>
            <a:ext cx="7168066" cy="400110"/>
          </a:xfrm>
          <a:prstGeom prst="rect">
            <a:avLst/>
          </a:prstGeom>
          <a:noFill/>
        </p:spPr>
        <p:txBody>
          <a:bodyPr wrap="square" rtlCol="0">
            <a:spAutoFit/>
          </a:bodyPr>
          <a:lstStyle/>
          <a:p>
            <a:r>
              <a:rPr lang="en-US" sz="2000" b="1" dirty="0"/>
              <a:t>77% physician agreement with the protocol logic</a:t>
            </a:r>
          </a:p>
        </p:txBody>
      </p:sp>
      <p:graphicFrame>
        <p:nvGraphicFramePr>
          <p:cNvPr id="15" name="Content Placeholder 4">
            <a:extLst>
              <a:ext uri="{FF2B5EF4-FFF2-40B4-BE49-F238E27FC236}">
                <a16:creationId xmlns:a16="http://schemas.microsoft.com/office/drawing/2014/main" id="{B6182B1F-F17B-E0D5-A2F1-EE111B642A73}"/>
              </a:ext>
            </a:extLst>
          </p:cNvPr>
          <p:cNvGraphicFramePr>
            <a:graphicFrameLocks/>
          </p:cNvGraphicFramePr>
          <p:nvPr>
            <p:extLst>
              <p:ext uri="{D42A27DB-BD31-4B8C-83A1-F6EECF244321}">
                <p14:modId xmlns:p14="http://schemas.microsoft.com/office/powerpoint/2010/main" val="1092788972"/>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Slide Number Placeholder 13">
            <a:extLst>
              <a:ext uri="{FF2B5EF4-FFF2-40B4-BE49-F238E27FC236}">
                <a16:creationId xmlns:a16="http://schemas.microsoft.com/office/drawing/2014/main" id="{43B02142-D0F1-6FAE-D9F6-8CBB087E48E9}"/>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10</a:t>
            </a:fld>
            <a:r>
              <a:t>]</a:t>
            </a:r>
            <a:endParaRPr lang="en-AU" dirty="0"/>
          </a:p>
        </p:txBody>
      </p:sp>
    </p:spTree>
    <p:extLst>
      <p:ext uri="{BB962C8B-B14F-4D97-AF65-F5344CB8AC3E}">
        <p14:creationId xmlns:p14="http://schemas.microsoft.com/office/powerpoint/2010/main" val="105653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0D9F35-C44A-C48D-01D7-FA0CBD06E4F5}"/>
              </a:ext>
            </a:extLst>
          </p:cNvPr>
          <p:cNvSpPr txBox="1"/>
          <p:nvPr/>
        </p:nvSpPr>
        <p:spPr>
          <a:xfrm>
            <a:off x="117893" y="1143000"/>
            <a:ext cx="9289098" cy="461537"/>
          </a:xfrm>
          <a:prstGeom prst="rect">
            <a:avLst/>
          </a:prstGeom>
          <a:noFill/>
        </p:spPr>
        <p:txBody>
          <a:bodyPr wrap="square" rtlCol="0">
            <a:spAutoFit/>
          </a:bodyPr>
          <a:lstStyle/>
          <a:p>
            <a:r>
              <a:rPr lang="en-US" b="1" dirty="0"/>
              <a:t>Results Analysis</a:t>
            </a:r>
          </a:p>
        </p:txBody>
      </p:sp>
      <p:sp>
        <p:nvSpPr>
          <p:cNvPr id="7" name="TextBox 6">
            <a:extLst>
              <a:ext uri="{FF2B5EF4-FFF2-40B4-BE49-F238E27FC236}">
                <a16:creationId xmlns:a16="http://schemas.microsoft.com/office/drawing/2014/main" id="{F1B83E34-6D37-3A00-9C05-552F89D37C38}"/>
              </a:ext>
            </a:extLst>
          </p:cNvPr>
          <p:cNvSpPr txBox="1"/>
          <p:nvPr/>
        </p:nvSpPr>
        <p:spPr>
          <a:xfrm>
            <a:off x="914400" y="2133600"/>
            <a:ext cx="10363200" cy="2239139"/>
          </a:xfrm>
          <a:prstGeom prst="rect">
            <a:avLst/>
          </a:prstGeom>
          <a:noFill/>
        </p:spPr>
        <p:txBody>
          <a:bodyPr wrap="square">
            <a:spAutoFit/>
          </a:bodyPr>
          <a:lstStyle/>
          <a:p>
            <a:pPr>
              <a:lnSpc>
                <a:spcPct val="150000"/>
              </a:lnSpc>
            </a:pPr>
            <a:r>
              <a:rPr lang="en-US" b="1" dirty="0"/>
              <a:t>Three factors that might have influenced outcomes</a:t>
            </a:r>
          </a:p>
          <a:p>
            <a:pPr marL="1066648" lvl="1" indent="-457200">
              <a:lnSpc>
                <a:spcPct val="150000"/>
              </a:lnSpc>
              <a:buFont typeface="+mj-lt"/>
              <a:buAutoNum type="arabicPeriod"/>
            </a:pPr>
            <a:r>
              <a:rPr lang="en-US" dirty="0"/>
              <a:t>The type of the event</a:t>
            </a:r>
          </a:p>
          <a:p>
            <a:pPr marL="1066648" lvl="1" indent="-457200">
              <a:lnSpc>
                <a:spcPct val="150000"/>
              </a:lnSpc>
              <a:buFont typeface="+mj-lt"/>
              <a:buAutoNum type="arabicPeriod"/>
            </a:pPr>
            <a:r>
              <a:rPr lang="en-US" dirty="0"/>
              <a:t>The level of physician training</a:t>
            </a:r>
          </a:p>
          <a:p>
            <a:pPr marL="1066648" lvl="1" indent="-457200">
              <a:lnSpc>
                <a:spcPct val="150000"/>
              </a:lnSpc>
              <a:buFont typeface="+mj-lt"/>
              <a:buAutoNum type="arabicPeriod"/>
            </a:pPr>
            <a:r>
              <a:rPr lang="en-US" dirty="0"/>
              <a:t>The order in which physicians served as study and control subjects</a:t>
            </a:r>
          </a:p>
        </p:txBody>
      </p:sp>
      <p:sp>
        <p:nvSpPr>
          <p:cNvPr id="10" name="Title 1">
            <a:extLst>
              <a:ext uri="{FF2B5EF4-FFF2-40B4-BE49-F238E27FC236}">
                <a16:creationId xmlns:a16="http://schemas.microsoft.com/office/drawing/2014/main" id="{DF326669-4963-95C0-F264-57D63DB116CE}"/>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16" name="Content Placeholder 4">
            <a:extLst>
              <a:ext uri="{FF2B5EF4-FFF2-40B4-BE49-F238E27FC236}">
                <a16:creationId xmlns:a16="http://schemas.microsoft.com/office/drawing/2014/main" id="{E6AF25F3-7498-39EC-B448-E52DA17BBB7E}"/>
              </a:ext>
            </a:extLst>
          </p:cNvPr>
          <p:cNvGraphicFramePr>
            <a:graphicFrameLocks/>
          </p:cNvGraphicFramePr>
          <p:nvPr>
            <p:extLst>
              <p:ext uri="{D42A27DB-BD31-4B8C-83A1-F6EECF244321}">
                <p14:modId xmlns:p14="http://schemas.microsoft.com/office/powerpoint/2010/main" val="2369108497"/>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Slide Number Placeholder 13">
            <a:extLst>
              <a:ext uri="{FF2B5EF4-FFF2-40B4-BE49-F238E27FC236}">
                <a16:creationId xmlns:a16="http://schemas.microsoft.com/office/drawing/2014/main" id="{55EE2D28-BC03-2AF5-C1F7-63795C1A79EF}"/>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11</a:t>
            </a:fld>
            <a:r>
              <a:t>]</a:t>
            </a:r>
            <a:endParaRPr lang="en-AU" dirty="0"/>
          </a:p>
        </p:txBody>
      </p:sp>
    </p:spTree>
    <p:extLst>
      <p:ext uri="{BB962C8B-B14F-4D97-AF65-F5344CB8AC3E}">
        <p14:creationId xmlns:p14="http://schemas.microsoft.com/office/powerpoint/2010/main" val="1133680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1B83E34-6D37-3A00-9C05-552F89D37C38}"/>
              </a:ext>
            </a:extLst>
          </p:cNvPr>
          <p:cNvSpPr txBox="1"/>
          <p:nvPr/>
        </p:nvSpPr>
        <p:spPr>
          <a:xfrm>
            <a:off x="368919" y="949736"/>
            <a:ext cx="7315200" cy="461537"/>
          </a:xfrm>
          <a:prstGeom prst="rect">
            <a:avLst/>
          </a:prstGeom>
          <a:noFill/>
        </p:spPr>
        <p:txBody>
          <a:bodyPr wrap="square">
            <a:spAutoFit/>
          </a:bodyPr>
          <a:lstStyle/>
          <a:p>
            <a:r>
              <a:rPr lang="en-US" b="1" dirty="0"/>
              <a:t>Result Analysis -- Factor 1: The type of the event</a:t>
            </a:r>
          </a:p>
        </p:txBody>
      </p:sp>
      <p:graphicFrame>
        <p:nvGraphicFramePr>
          <p:cNvPr id="2" name="Table 1">
            <a:extLst>
              <a:ext uri="{FF2B5EF4-FFF2-40B4-BE49-F238E27FC236}">
                <a16:creationId xmlns:a16="http://schemas.microsoft.com/office/drawing/2014/main" id="{DFAE4129-43BA-CB94-EAA2-963601847766}"/>
              </a:ext>
            </a:extLst>
          </p:cNvPr>
          <p:cNvGraphicFramePr>
            <a:graphicFrameLocks noGrp="1"/>
          </p:cNvGraphicFramePr>
          <p:nvPr>
            <p:extLst>
              <p:ext uri="{D42A27DB-BD31-4B8C-83A1-F6EECF244321}">
                <p14:modId xmlns:p14="http://schemas.microsoft.com/office/powerpoint/2010/main" val="894695396"/>
              </p:ext>
            </p:extLst>
          </p:nvPr>
        </p:nvGraphicFramePr>
        <p:xfrm>
          <a:off x="342899" y="1752275"/>
          <a:ext cx="11506202" cy="2819725"/>
        </p:xfrm>
        <a:graphic>
          <a:graphicData uri="http://schemas.openxmlformats.org/drawingml/2006/table">
            <a:tbl>
              <a:tblPr firstRow="1" bandRow="1">
                <a:tableStyleId>{3B4B98B0-60AC-42C2-AFA5-B58CD77FA1E5}</a:tableStyleId>
              </a:tblPr>
              <a:tblGrid>
                <a:gridCol w="1485901">
                  <a:extLst>
                    <a:ext uri="{9D8B030D-6E8A-4147-A177-3AD203B41FA5}">
                      <a16:colId xmlns:a16="http://schemas.microsoft.com/office/drawing/2014/main" val="3629115345"/>
                    </a:ext>
                  </a:extLst>
                </a:gridCol>
                <a:gridCol w="1690521">
                  <a:extLst>
                    <a:ext uri="{9D8B030D-6E8A-4147-A177-3AD203B41FA5}">
                      <a16:colId xmlns:a16="http://schemas.microsoft.com/office/drawing/2014/main" val="3521885680"/>
                    </a:ext>
                  </a:extLst>
                </a:gridCol>
                <a:gridCol w="1665956">
                  <a:extLst>
                    <a:ext uri="{9D8B030D-6E8A-4147-A177-3AD203B41FA5}">
                      <a16:colId xmlns:a16="http://schemas.microsoft.com/office/drawing/2014/main" val="2562018298"/>
                    </a:ext>
                  </a:extLst>
                </a:gridCol>
                <a:gridCol w="1665956">
                  <a:extLst>
                    <a:ext uri="{9D8B030D-6E8A-4147-A177-3AD203B41FA5}">
                      <a16:colId xmlns:a16="http://schemas.microsoft.com/office/drawing/2014/main" val="3623140495"/>
                    </a:ext>
                  </a:extLst>
                </a:gridCol>
                <a:gridCol w="1665956">
                  <a:extLst>
                    <a:ext uri="{9D8B030D-6E8A-4147-A177-3AD203B41FA5}">
                      <a16:colId xmlns:a16="http://schemas.microsoft.com/office/drawing/2014/main" val="1555009565"/>
                    </a:ext>
                  </a:extLst>
                </a:gridCol>
                <a:gridCol w="1665956">
                  <a:extLst>
                    <a:ext uri="{9D8B030D-6E8A-4147-A177-3AD203B41FA5}">
                      <a16:colId xmlns:a16="http://schemas.microsoft.com/office/drawing/2014/main" val="4020005241"/>
                    </a:ext>
                  </a:extLst>
                </a:gridCol>
                <a:gridCol w="1665956">
                  <a:extLst>
                    <a:ext uri="{9D8B030D-6E8A-4147-A177-3AD203B41FA5}">
                      <a16:colId xmlns:a16="http://schemas.microsoft.com/office/drawing/2014/main" val="3199175869"/>
                    </a:ext>
                  </a:extLst>
                </a:gridCol>
              </a:tblGrid>
              <a:tr h="376539">
                <a:tc rowSpan="2">
                  <a:txBody>
                    <a:bodyPr/>
                    <a:lstStyle/>
                    <a:p>
                      <a:endParaRPr lang="en-US" sz="16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r>
                        <a:rPr lang="en-US" sz="1600" dirty="0"/>
                        <a:t>Control Group</a:t>
                      </a:r>
                    </a:p>
                  </a:txBody>
                  <a:tcP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tc gridSpan="3">
                  <a:txBody>
                    <a:bodyPr/>
                    <a:lstStyle/>
                    <a:p>
                      <a:r>
                        <a:rPr lang="en-US" sz="1600" dirty="0"/>
                        <a:t>Study Group</a:t>
                      </a:r>
                    </a:p>
                  </a:txBody>
                  <a:tcP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402533101"/>
                  </a:ext>
                </a:extLst>
              </a:tr>
              <a:tr h="728600">
                <a:tc vMerge="1">
                  <a:txBody>
                    <a:bodyPr/>
                    <a:lstStyle/>
                    <a:p>
                      <a:endParaRPr lang="en-US" sz="1600" dirty="0"/>
                    </a:p>
                  </a:txBody>
                  <a:tcPr/>
                </a:tc>
                <a:tc>
                  <a:txBody>
                    <a:bodyPr/>
                    <a:lstStyle/>
                    <a:p>
                      <a:r>
                        <a:rPr lang="en-US" sz="1600" dirty="0"/>
                        <a:t># event occurring during study</a:t>
                      </a:r>
                    </a:p>
                  </a:txBody>
                  <a:tcPr>
                    <a:lnL w="12700" cmpd="sng">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 event to which physician responded</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Response Rate</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 event occurring during study</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 event to which physician responded</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Response Rate</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8753190"/>
                  </a:ext>
                </a:extLst>
              </a:tr>
              <a:tr h="577600">
                <a:tc>
                  <a:txBody>
                    <a:bodyPr/>
                    <a:lstStyle/>
                    <a:p>
                      <a:r>
                        <a:rPr lang="en-US" sz="1600" b="1" dirty="0"/>
                        <a:t>Type I event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600" dirty="0"/>
                        <a:t>163</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600" dirty="0"/>
                        <a:t>30</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600" dirty="0"/>
                        <a:t>18.40%</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600" dirty="0"/>
                        <a:t>153</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600" dirty="0"/>
                        <a:t>66</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600" dirty="0"/>
                        <a:t>43.14%</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078844715"/>
                  </a:ext>
                </a:extLst>
              </a:tr>
              <a:tr h="577600">
                <a:tc>
                  <a:txBody>
                    <a:bodyPr/>
                    <a:lstStyle/>
                    <a:p>
                      <a:r>
                        <a:rPr lang="en-US" sz="1600" b="1" dirty="0"/>
                        <a:t>Type II event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600" dirty="0"/>
                        <a:t>165</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600" dirty="0"/>
                        <a:t>37</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600" dirty="0"/>
                        <a:t>22.42%</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600" dirty="0"/>
                        <a:t>119</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600" dirty="0"/>
                        <a:t>72</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600" dirty="0"/>
                        <a:t>60.50%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02367259"/>
                  </a:ext>
                </a:extLst>
              </a:tr>
              <a:tr h="465026">
                <a:tc>
                  <a:txBody>
                    <a:bodyPr/>
                    <a:lstStyle/>
                    <a:p>
                      <a:r>
                        <a:rPr lang="en-US" sz="1600" b="1" dirty="0"/>
                        <a:t>Type III event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57</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17</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29.82%</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55</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18</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32.73%</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2560649"/>
                  </a:ext>
                </a:extLst>
              </a:tr>
            </a:tbl>
          </a:graphicData>
        </a:graphic>
      </p:graphicFrame>
      <p:sp>
        <p:nvSpPr>
          <p:cNvPr id="3" name="TextBox 2">
            <a:extLst>
              <a:ext uri="{FF2B5EF4-FFF2-40B4-BE49-F238E27FC236}">
                <a16:creationId xmlns:a16="http://schemas.microsoft.com/office/drawing/2014/main" id="{71EBB850-5A60-1C66-7030-3EBB89F45029}"/>
              </a:ext>
            </a:extLst>
          </p:cNvPr>
          <p:cNvSpPr txBox="1"/>
          <p:nvPr/>
        </p:nvSpPr>
        <p:spPr>
          <a:xfrm>
            <a:off x="533400" y="4786956"/>
            <a:ext cx="10944921" cy="1569660"/>
          </a:xfrm>
          <a:prstGeom prst="rect">
            <a:avLst/>
          </a:prstGeom>
          <a:noFill/>
        </p:spPr>
        <p:txBody>
          <a:bodyPr wrap="square" rtlCol="0">
            <a:spAutoFit/>
          </a:bodyPr>
          <a:lstStyle/>
          <a:p>
            <a:pPr marL="342900" indent="-342900">
              <a:buFont typeface="Arial" panose="020B0604020202020204" pitchFamily="34" charset="0"/>
              <a:buChar char="•"/>
            </a:pPr>
            <a:r>
              <a:rPr lang="en-AU" dirty="0"/>
              <a:t>The computer-generated suggestions significantly influenced physician responses across all three event types (P values for Type I, II, III: **, ***, **)</a:t>
            </a:r>
          </a:p>
          <a:p>
            <a:pPr marL="342900" indent="-342900">
              <a:buFont typeface="Arial" panose="020B0604020202020204" pitchFamily="34" charset="0"/>
              <a:buChar char="•"/>
            </a:pPr>
            <a:r>
              <a:rPr lang="en-US" sz="2400" dirty="0"/>
              <a:t>Suggesting a pervasive and consistent influence on the physician’s decision-making process</a:t>
            </a:r>
          </a:p>
        </p:txBody>
      </p:sp>
      <p:sp>
        <p:nvSpPr>
          <p:cNvPr id="9" name="Title 1">
            <a:extLst>
              <a:ext uri="{FF2B5EF4-FFF2-40B4-BE49-F238E27FC236}">
                <a16:creationId xmlns:a16="http://schemas.microsoft.com/office/drawing/2014/main" id="{134085B1-1DE6-5C3C-9985-211DF4688F96}"/>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14" name="Content Placeholder 4">
            <a:extLst>
              <a:ext uri="{FF2B5EF4-FFF2-40B4-BE49-F238E27FC236}">
                <a16:creationId xmlns:a16="http://schemas.microsoft.com/office/drawing/2014/main" id="{E1686149-8235-FFA3-7C97-DC15FF4883CB}"/>
              </a:ext>
            </a:extLst>
          </p:cNvPr>
          <p:cNvGraphicFramePr>
            <a:graphicFrameLocks/>
          </p:cNvGraphicFramePr>
          <p:nvPr>
            <p:extLst>
              <p:ext uri="{D42A27DB-BD31-4B8C-83A1-F6EECF244321}">
                <p14:modId xmlns:p14="http://schemas.microsoft.com/office/powerpoint/2010/main" val="2369108497"/>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Slide Number Placeholder 13">
            <a:extLst>
              <a:ext uri="{FF2B5EF4-FFF2-40B4-BE49-F238E27FC236}">
                <a16:creationId xmlns:a16="http://schemas.microsoft.com/office/drawing/2014/main" id="{7CEDF2CE-079A-1042-7786-5D4DF01C5211}"/>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12</a:t>
            </a:fld>
            <a:r>
              <a:t>]</a:t>
            </a:r>
            <a:endParaRPr lang="en-AU" dirty="0"/>
          </a:p>
        </p:txBody>
      </p:sp>
    </p:spTree>
    <p:extLst>
      <p:ext uri="{BB962C8B-B14F-4D97-AF65-F5344CB8AC3E}">
        <p14:creationId xmlns:p14="http://schemas.microsoft.com/office/powerpoint/2010/main" val="1727602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EBB850-5A60-1C66-7030-3EBB89F45029}"/>
              </a:ext>
            </a:extLst>
          </p:cNvPr>
          <p:cNvSpPr txBox="1"/>
          <p:nvPr/>
        </p:nvSpPr>
        <p:spPr>
          <a:xfrm>
            <a:off x="317810" y="3422078"/>
            <a:ext cx="11125200" cy="3323987"/>
          </a:xfrm>
          <a:prstGeom prst="rect">
            <a:avLst/>
          </a:prstGeom>
          <a:noFill/>
        </p:spPr>
        <p:txBody>
          <a:bodyPr wrap="square" rtlCol="0">
            <a:spAutoFit/>
          </a:bodyPr>
          <a:lstStyle/>
          <a:p>
            <a:r>
              <a:rPr lang="en-US" sz="2100" b="1" dirty="0"/>
              <a:t>Overall impact of training level: </a:t>
            </a:r>
            <a:r>
              <a:rPr lang="en-US" sz="2100" dirty="0"/>
              <a:t>No significant effect on results</a:t>
            </a:r>
          </a:p>
          <a:p>
            <a:endParaRPr lang="en-US" sz="2100" dirty="0"/>
          </a:p>
          <a:p>
            <a:r>
              <a:rPr lang="en-US" sz="2100" b="1" dirty="0"/>
              <a:t>Significant Interactions detected:</a:t>
            </a:r>
          </a:p>
          <a:p>
            <a:pPr marL="952348" lvl="1" indent="-342900">
              <a:buFont typeface="Arial" panose="020B0604020202020204" pitchFamily="34" charset="0"/>
              <a:buChar char="•"/>
            </a:pPr>
            <a:r>
              <a:rPr lang="en-US" sz="2100" b="1" dirty="0"/>
              <a:t>Within study events:</a:t>
            </a:r>
          </a:p>
          <a:p>
            <a:pPr marL="1561795" lvl="2" indent="-342900">
              <a:buFont typeface="Arial" panose="020B0604020202020204" pitchFamily="34" charset="0"/>
              <a:buChar char="•"/>
            </a:pPr>
            <a:r>
              <a:rPr lang="en-US" sz="2100" dirty="0"/>
              <a:t>Interns responded more frequently than residents to Type II event (P***)</a:t>
            </a:r>
          </a:p>
          <a:p>
            <a:pPr marL="1561795" lvl="2" indent="-342900">
              <a:buFont typeface="Arial" panose="020B0604020202020204" pitchFamily="34" charset="0"/>
              <a:buChar char="•"/>
            </a:pPr>
            <a:r>
              <a:rPr lang="en-US" sz="2100" dirty="0"/>
              <a:t>Residents responded more </a:t>
            </a:r>
            <a:r>
              <a:rPr lang="en-US" sz="2100" dirty="0" err="1"/>
              <a:t>frqeuntly</a:t>
            </a:r>
            <a:r>
              <a:rPr lang="en-US" sz="2100" dirty="0"/>
              <a:t> than interns to Type I events (P*)</a:t>
            </a:r>
          </a:p>
          <a:p>
            <a:pPr marL="952348" lvl="1" indent="-342900">
              <a:buFont typeface="Arial" panose="020B0604020202020204" pitchFamily="34" charset="0"/>
              <a:buChar char="•"/>
            </a:pPr>
            <a:r>
              <a:rPr lang="en-US" sz="2100" b="1" dirty="0"/>
              <a:t>Within control events:</a:t>
            </a:r>
          </a:p>
          <a:p>
            <a:pPr marL="1561795" lvl="2" indent="-342900">
              <a:buFont typeface="Arial" panose="020B0604020202020204" pitchFamily="34" charset="0"/>
              <a:buChar char="•"/>
            </a:pPr>
            <a:r>
              <a:rPr lang="en-US" sz="2100" dirty="0"/>
              <a:t>No significant differences </a:t>
            </a:r>
            <a:r>
              <a:rPr lang="en-AU" sz="2100" dirty="0"/>
              <a:t>in response rates between interns and residents for any event type.</a:t>
            </a:r>
            <a:endParaRPr lang="en-US" sz="2100" dirty="0"/>
          </a:p>
          <a:p>
            <a:pPr marL="952348" lvl="1" indent="-342900">
              <a:buFont typeface="Arial" panose="020B0604020202020204" pitchFamily="34" charset="0"/>
              <a:buChar char="•"/>
            </a:pPr>
            <a:endParaRPr lang="en-US" sz="2100" dirty="0"/>
          </a:p>
        </p:txBody>
      </p:sp>
      <p:sp>
        <p:nvSpPr>
          <p:cNvPr id="9" name="Title 1">
            <a:extLst>
              <a:ext uri="{FF2B5EF4-FFF2-40B4-BE49-F238E27FC236}">
                <a16:creationId xmlns:a16="http://schemas.microsoft.com/office/drawing/2014/main" id="{131F15DF-B7FB-8F3A-8972-C08CD2414380}"/>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sp>
        <p:nvSpPr>
          <p:cNvPr id="10" name="TextBox 9">
            <a:extLst>
              <a:ext uri="{FF2B5EF4-FFF2-40B4-BE49-F238E27FC236}">
                <a16:creationId xmlns:a16="http://schemas.microsoft.com/office/drawing/2014/main" id="{BC915FAF-47D5-84DD-7B04-A1E51941F67D}"/>
              </a:ext>
            </a:extLst>
          </p:cNvPr>
          <p:cNvSpPr txBox="1"/>
          <p:nvPr/>
        </p:nvSpPr>
        <p:spPr>
          <a:xfrm>
            <a:off x="304800" y="825415"/>
            <a:ext cx="8622681" cy="461537"/>
          </a:xfrm>
          <a:prstGeom prst="rect">
            <a:avLst/>
          </a:prstGeom>
          <a:noFill/>
        </p:spPr>
        <p:txBody>
          <a:bodyPr wrap="square">
            <a:spAutoFit/>
          </a:bodyPr>
          <a:lstStyle/>
          <a:p>
            <a:r>
              <a:rPr lang="en-US" b="1" dirty="0"/>
              <a:t>Result Analysis -- Factor 2: The level of physician training</a:t>
            </a:r>
          </a:p>
        </p:txBody>
      </p:sp>
      <p:graphicFrame>
        <p:nvGraphicFramePr>
          <p:cNvPr id="11" name="Diagram 10">
            <a:extLst>
              <a:ext uri="{FF2B5EF4-FFF2-40B4-BE49-F238E27FC236}">
                <a16:creationId xmlns:a16="http://schemas.microsoft.com/office/drawing/2014/main" id="{4C772814-2D6F-FACD-10FB-4A288EFA6789}"/>
              </a:ext>
            </a:extLst>
          </p:cNvPr>
          <p:cNvGraphicFramePr/>
          <p:nvPr>
            <p:extLst>
              <p:ext uri="{D42A27DB-BD31-4B8C-83A1-F6EECF244321}">
                <p14:modId xmlns:p14="http://schemas.microsoft.com/office/powerpoint/2010/main" val="1419764059"/>
              </p:ext>
            </p:extLst>
          </p:nvPr>
        </p:nvGraphicFramePr>
        <p:xfrm>
          <a:off x="2133600" y="1465708"/>
          <a:ext cx="5334000" cy="1777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Content Placeholder 4">
            <a:extLst>
              <a:ext uri="{FF2B5EF4-FFF2-40B4-BE49-F238E27FC236}">
                <a16:creationId xmlns:a16="http://schemas.microsoft.com/office/drawing/2014/main" id="{6B121F19-9997-31BE-1A5C-B071BD27FFC2}"/>
              </a:ext>
            </a:extLst>
          </p:cNvPr>
          <p:cNvGraphicFramePr>
            <a:graphicFrameLocks/>
          </p:cNvGraphicFramePr>
          <p:nvPr>
            <p:extLst>
              <p:ext uri="{D42A27DB-BD31-4B8C-83A1-F6EECF244321}">
                <p14:modId xmlns:p14="http://schemas.microsoft.com/office/powerpoint/2010/main" val="2369108497"/>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Slide Number Placeholder 13">
            <a:extLst>
              <a:ext uri="{FF2B5EF4-FFF2-40B4-BE49-F238E27FC236}">
                <a16:creationId xmlns:a16="http://schemas.microsoft.com/office/drawing/2014/main" id="{D1C7221A-75E3-EC6B-939D-38F92B453AEF}"/>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13</a:t>
            </a:fld>
            <a:r>
              <a:t>]</a:t>
            </a:r>
            <a:endParaRPr lang="en-AU" dirty="0"/>
          </a:p>
        </p:txBody>
      </p:sp>
    </p:spTree>
    <p:extLst>
      <p:ext uri="{BB962C8B-B14F-4D97-AF65-F5344CB8AC3E}">
        <p14:creationId xmlns:p14="http://schemas.microsoft.com/office/powerpoint/2010/main" val="3161751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EBB850-5A60-1C66-7030-3EBB89F45029}"/>
              </a:ext>
            </a:extLst>
          </p:cNvPr>
          <p:cNvSpPr txBox="1"/>
          <p:nvPr/>
        </p:nvSpPr>
        <p:spPr>
          <a:xfrm>
            <a:off x="315329" y="2876536"/>
            <a:ext cx="10363201" cy="830740"/>
          </a:xfrm>
          <a:prstGeom prst="rect">
            <a:avLst/>
          </a:prstGeom>
          <a:noFill/>
        </p:spPr>
        <p:txBody>
          <a:bodyPr wrap="square" rtlCol="0">
            <a:spAutoFit/>
          </a:bodyPr>
          <a:lstStyle/>
          <a:p>
            <a:r>
              <a:rPr lang="en-US" b="1" dirty="0"/>
              <a:t>Training effect: </a:t>
            </a:r>
            <a:r>
              <a:rPr lang="en-US" dirty="0"/>
              <a:t>Physicians who were exposed to computer suggestions first (in first study group) are expected to be “trained” by the computer </a:t>
            </a:r>
          </a:p>
        </p:txBody>
      </p:sp>
      <p:sp>
        <p:nvSpPr>
          <p:cNvPr id="8" name="Title 1">
            <a:extLst>
              <a:ext uri="{FF2B5EF4-FFF2-40B4-BE49-F238E27FC236}">
                <a16:creationId xmlns:a16="http://schemas.microsoft.com/office/drawing/2014/main" id="{57B7E254-7957-8B87-A055-95D8624C5AA6}"/>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sp>
        <p:nvSpPr>
          <p:cNvPr id="9" name="TextBox 8">
            <a:extLst>
              <a:ext uri="{FF2B5EF4-FFF2-40B4-BE49-F238E27FC236}">
                <a16:creationId xmlns:a16="http://schemas.microsoft.com/office/drawing/2014/main" id="{1DA78CB0-E78C-363D-927E-8B003E8C59E8}"/>
              </a:ext>
            </a:extLst>
          </p:cNvPr>
          <p:cNvSpPr txBox="1"/>
          <p:nvPr/>
        </p:nvSpPr>
        <p:spPr>
          <a:xfrm>
            <a:off x="202580" y="1399171"/>
            <a:ext cx="10134600" cy="830740"/>
          </a:xfrm>
          <a:prstGeom prst="rect">
            <a:avLst/>
          </a:prstGeom>
          <a:noFill/>
        </p:spPr>
        <p:txBody>
          <a:bodyPr wrap="square">
            <a:spAutoFit/>
          </a:bodyPr>
          <a:lstStyle/>
          <a:p>
            <a:pPr algn="ctr"/>
            <a:r>
              <a:rPr lang="en-US" b="1" dirty="0"/>
              <a:t>Result Analysis -- Factor 3: The order in which physicians served as study and control subjects</a:t>
            </a:r>
          </a:p>
        </p:txBody>
      </p:sp>
      <p:graphicFrame>
        <p:nvGraphicFramePr>
          <p:cNvPr id="12" name="Content Placeholder 4">
            <a:extLst>
              <a:ext uri="{FF2B5EF4-FFF2-40B4-BE49-F238E27FC236}">
                <a16:creationId xmlns:a16="http://schemas.microsoft.com/office/drawing/2014/main" id="{F1A62307-AD80-D098-90C8-43881DE51CDF}"/>
              </a:ext>
            </a:extLst>
          </p:cNvPr>
          <p:cNvGraphicFramePr>
            <a:graphicFrameLocks/>
          </p:cNvGraphicFramePr>
          <p:nvPr>
            <p:extLst>
              <p:ext uri="{D42A27DB-BD31-4B8C-83A1-F6EECF244321}">
                <p14:modId xmlns:p14="http://schemas.microsoft.com/office/powerpoint/2010/main" val="2369108497"/>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13">
            <a:extLst>
              <a:ext uri="{FF2B5EF4-FFF2-40B4-BE49-F238E27FC236}">
                <a16:creationId xmlns:a16="http://schemas.microsoft.com/office/drawing/2014/main" id="{578EB6DB-7955-F10F-F9CB-CB43C942D406}"/>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14</a:t>
            </a:fld>
            <a:r>
              <a:t>]</a:t>
            </a:r>
            <a:endParaRPr lang="en-AU" dirty="0"/>
          </a:p>
        </p:txBody>
      </p:sp>
      <p:sp>
        <p:nvSpPr>
          <p:cNvPr id="15" name="TextBox 14">
            <a:extLst>
              <a:ext uri="{FF2B5EF4-FFF2-40B4-BE49-F238E27FC236}">
                <a16:creationId xmlns:a16="http://schemas.microsoft.com/office/drawing/2014/main" id="{9FD0651F-4A69-B406-4419-73712C2271C6}"/>
              </a:ext>
            </a:extLst>
          </p:cNvPr>
          <p:cNvSpPr txBox="1"/>
          <p:nvPr/>
        </p:nvSpPr>
        <p:spPr>
          <a:xfrm>
            <a:off x="315329" y="4398985"/>
            <a:ext cx="11561340" cy="830740"/>
          </a:xfrm>
          <a:prstGeom prst="rect">
            <a:avLst/>
          </a:prstGeom>
          <a:noFill/>
        </p:spPr>
        <p:txBody>
          <a:bodyPr wrap="square" rtlCol="0">
            <a:spAutoFit/>
          </a:bodyPr>
          <a:lstStyle/>
          <a:p>
            <a:r>
              <a:rPr lang="en-US" b="1" dirty="0"/>
              <a:t>There was no overall difference </a:t>
            </a:r>
            <a:r>
              <a:rPr lang="en-US" dirty="0"/>
              <a:t>between the results for physicians whose control period was first and those whose control period was second.</a:t>
            </a:r>
          </a:p>
        </p:txBody>
      </p:sp>
    </p:spTree>
    <p:extLst>
      <p:ext uri="{BB962C8B-B14F-4D97-AF65-F5344CB8AC3E}">
        <p14:creationId xmlns:p14="http://schemas.microsoft.com/office/powerpoint/2010/main" val="2050297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0D9F35-C44A-C48D-01D7-FA0CBD06E4F5}"/>
              </a:ext>
            </a:extLst>
          </p:cNvPr>
          <p:cNvSpPr txBox="1"/>
          <p:nvPr/>
        </p:nvSpPr>
        <p:spPr>
          <a:xfrm>
            <a:off x="117893" y="1050832"/>
            <a:ext cx="9289098" cy="523220"/>
          </a:xfrm>
          <a:prstGeom prst="rect">
            <a:avLst/>
          </a:prstGeom>
          <a:noFill/>
        </p:spPr>
        <p:txBody>
          <a:bodyPr wrap="square" rtlCol="0">
            <a:spAutoFit/>
          </a:bodyPr>
          <a:lstStyle/>
          <a:p>
            <a:r>
              <a:rPr lang="en-US" sz="2800" b="1" dirty="0"/>
              <a:t>Discussion</a:t>
            </a:r>
          </a:p>
        </p:txBody>
      </p:sp>
      <p:sp>
        <p:nvSpPr>
          <p:cNvPr id="9" name="Title 1">
            <a:extLst>
              <a:ext uri="{FF2B5EF4-FFF2-40B4-BE49-F238E27FC236}">
                <a16:creationId xmlns:a16="http://schemas.microsoft.com/office/drawing/2014/main" id="{4A5022DE-6869-6375-2618-94E32C5C0029}"/>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12" name="Content Placeholder 4">
            <a:extLst>
              <a:ext uri="{FF2B5EF4-FFF2-40B4-BE49-F238E27FC236}">
                <a16:creationId xmlns:a16="http://schemas.microsoft.com/office/drawing/2014/main" id="{1DBA6FD5-04C1-263D-922B-5DC6DBF9D4D1}"/>
              </a:ext>
            </a:extLst>
          </p:cNvPr>
          <p:cNvGraphicFramePr>
            <a:graphicFrameLocks/>
          </p:cNvGraphicFramePr>
          <p:nvPr>
            <p:extLst>
              <p:ext uri="{D42A27DB-BD31-4B8C-83A1-F6EECF244321}">
                <p14:modId xmlns:p14="http://schemas.microsoft.com/office/powerpoint/2010/main" val="1635434290"/>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13">
            <a:extLst>
              <a:ext uri="{FF2B5EF4-FFF2-40B4-BE49-F238E27FC236}">
                <a16:creationId xmlns:a16="http://schemas.microsoft.com/office/drawing/2014/main" id="{85385AD2-498F-E75F-30CE-0689450731D3}"/>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15</a:t>
            </a:fld>
            <a:r>
              <a:t>]</a:t>
            </a:r>
            <a:endParaRPr lang="en-AU" dirty="0"/>
          </a:p>
        </p:txBody>
      </p:sp>
      <p:sp>
        <p:nvSpPr>
          <p:cNvPr id="18" name="TextBox 17">
            <a:extLst>
              <a:ext uri="{FF2B5EF4-FFF2-40B4-BE49-F238E27FC236}">
                <a16:creationId xmlns:a16="http://schemas.microsoft.com/office/drawing/2014/main" id="{FF56FD31-5E28-29E7-6D55-0E712751EF87}"/>
              </a:ext>
            </a:extLst>
          </p:cNvPr>
          <p:cNvSpPr txBox="1"/>
          <p:nvPr/>
        </p:nvSpPr>
        <p:spPr>
          <a:xfrm>
            <a:off x="-152400" y="1893323"/>
            <a:ext cx="11442205" cy="1535677"/>
          </a:xfrm>
          <a:prstGeom prst="rect">
            <a:avLst/>
          </a:prstGeom>
          <a:noFill/>
        </p:spPr>
        <p:txBody>
          <a:bodyPr wrap="square">
            <a:spAutoFit/>
          </a:bodyPr>
          <a:lstStyle/>
          <a:p>
            <a:pPr lvl="1">
              <a:lnSpc>
                <a:spcPct val="120000"/>
              </a:lnSpc>
            </a:pPr>
            <a:r>
              <a:rPr lang="en-US" sz="2000" b="1" dirty="0"/>
              <a:t>This Paper </a:t>
            </a:r>
          </a:p>
          <a:p>
            <a:pPr marL="1561795" lvl="2" indent="-342900">
              <a:lnSpc>
                <a:spcPct val="120000"/>
              </a:lnSpc>
              <a:buFont typeface="Arial" panose="020B0604020202020204" pitchFamily="34" charset="0"/>
              <a:buChar char="•"/>
            </a:pPr>
            <a:r>
              <a:rPr lang="en-US" sz="2000" dirty="0"/>
              <a:t>Aims to test the Hypothesis 2: </a:t>
            </a:r>
            <a:r>
              <a:rPr lang="en-US" sz="2000" b="1" dirty="0">
                <a:solidFill>
                  <a:schemeClr val="bg2"/>
                </a:solidFill>
                <a:cs typeface="Arial" pitchFamily="34" charset="0"/>
              </a:rPr>
              <a:t>Human Intrinsic limits </a:t>
            </a:r>
            <a:r>
              <a:rPr lang="en-US" sz="2000" dirty="0">
                <a:solidFill>
                  <a:schemeClr val="bg2"/>
                </a:solidFill>
                <a:cs typeface="Arial" pitchFamily="34" charset="0"/>
              </a:rPr>
              <a:t>is the cause of medical error</a:t>
            </a:r>
            <a:endParaRPr lang="en-US" sz="2000" dirty="0"/>
          </a:p>
          <a:p>
            <a:pPr marL="1561795" lvl="2" indent="-342900">
              <a:lnSpc>
                <a:spcPct val="120000"/>
              </a:lnSpc>
              <a:buFont typeface="Arial" panose="020B0604020202020204" pitchFamily="34" charset="0"/>
              <a:buChar char="•"/>
            </a:pPr>
            <a:r>
              <a:rPr lang="en-US" sz="2000" dirty="0"/>
              <a:t>To learn whether the protocols can be made more applicable </a:t>
            </a:r>
          </a:p>
          <a:p>
            <a:pPr marL="1561795" lvl="2" indent="-342900">
              <a:lnSpc>
                <a:spcPct val="120000"/>
              </a:lnSpc>
              <a:buFont typeface="Arial" panose="020B0604020202020204" pitchFamily="34" charset="0"/>
              <a:buChar char="•"/>
            </a:pPr>
            <a:r>
              <a:rPr lang="en-US" sz="2000" dirty="0"/>
              <a:t>used a crossover design and more precise protocols in a clinic with continuity of care</a:t>
            </a:r>
          </a:p>
        </p:txBody>
      </p:sp>
      <p:sp>
        <p:nvSpPr>
          <p:cNvPr id="20" name="TextBox 19">
            <a:extLst>
              <a:ext uri="{FF2B5EF4-FFF2-40B4-BE49-F238E27FC236}">
                <a16:creationId xmlns:a16="http://schemas.microsoft.com/office/drawing/2014/main" id="{05F31326-0B6B-714B-54D8-EF62AC4FABFF}"/>
              </a:ext>
            </a:extLst>
          </p:cNvPr>
          <p:cNvSpPr txBox="1"/>
          <p:nvPr/>
        </p:nvSpPr>
        <p:spPr>
          <a:xfrm>
            <a:off x="-152400" y="3693890"/>
            <a:ext cx="11442205" cy="2274341"/>
          </a:xfrm>
          <a:prstGeom prst="rect">
            <a:avLst/>
          </a:prstGeom>
          <a:noFill/>
        </p:spPr>
        <p:txBody>
          <a:bodyPr wrap="square">
            <a:spAutoFit/>
          </a:bodyPr>
          <a:lstStyle/>
          <a:p>
            <a:pPr lvl="1">
              <a:lnSpc>
                <a:spcPct val="120000"/>
              </a:lnSpc>
            </a:pPr>
            <a:r>
              <a:rPr lang="en-US" sz="2000" b="1" dirty="0"/>
              <a:t>Key Findings:</a:t>
            </a:r>
          </a:p>
          <a:p>
            <a:pPr marL="1561795" lvl="2" indent="-342900">
              <a:lnSpc>
                <a:spcPct val="120000"/>
              </a:lnSpc>
              <a:buFont typeface="Arial" panose="020B0604020202020204" pitchFamily="34" charset="0"/>
              <a:buChar char="•"/>
            </a:pPr>
            <a:r>
              <a:rPr lang="en-US" sz="2000" dirty="0"/>
              <a:t>Overall, physicians detected and responded to twice as many events when given computer recommendations as when not (51% vs. 22%)</a:t>
            </a:r>
          </a:p>
          <a:p>
            <a:pPr marL="1561795" lvl="2" indent="-342900">
              <a:lnSpc>
                <a:spcPct val="120000"/>
              </a:lnSpc>
              <a:buFont typeface="Arial" panose="020B0604020202020204" pitchFamily="34" charset="0"/>
              <a:buChar char="•"/>
            </a:pPr>
            <a:r>
              <a:rPr lang="en-US" sz="2000" dirty="0"/>
              <a:t>This effect was seen in every physicians and was of similar magnitude for physicians in different training level</a:t>
            </a:r>
          </a:p>
          <a:p>
            <a:pPr marL="1561795" lvl="2" indent="-342900">
              <a:lnSpc>
                <a:spcPct val="120000"/>
              </a:lnSpc>
              <a:buFont typeface="Arial" panose="020B0604020202020204" pitchFamily="34" charset="0"/>
              <a:buChar char="•"/>
            </a:pPr>
            <a:r>
              <a:rPr lang="en-US" sz="2000" dirty="0"/>
              <a:t>This effect was seen in all event types (Type I, II, III)</a:t>
            </a:r>
          </a:p>
        </p:txBody>
      </p:sp>
    </p:spTree>
    <p:extLst>
      <p:ext uri="{BB962C8B-B14F-4D97-AF65-F5344CB8AC3E}">
        <p14:creationId xmlns:p14="http://schemas.microsoft.com/office/powerpoint/2010/main" val="2888594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60F7863-FD70-A0C2-AAD1-9624D92BFBE9}"/>
              </a:ext>
            </a:extLst>
          </p:cNvPr>
          <p:cNvGraphicFramePr/>
          <p:nvPr>
            <p:extLst>
              <p:ext uri="{D42A27DB-BD31-4B8C-83A1-F6EECF244321}">
                <p14:modId xmlns:p14="http://schemas.microsoft.com/office/powerpoint/2010/main" val="1461068159"/>
              </p:ext>
            </p:extLst>
          </p:nvPr>
        </p:nvGraphicFramePr>
        <p:xfrm>
          <a:off x="-152400" y="2649888"/>
          <a:ext cx="4343400" cy="3583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4A5022DE-6869-6375-2618-94E32C5C0029}"/>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12" name="Content Placeholder 4">
            <a:extLst>
              <a:ext uri="{FF2B5EF4-FFF2-40B4-BE49-F238E27FC236}">
                <a16:creationId xmlns:a16="http://schemas.microsoft.com/office/drawing/2014/main" id="{1DBA6FD5-04C1-263D-922B-5DC6DBF9D4D1}"/>
              </a:ext>
            </a:extLst>
          </p:cNvPr>
          <p:cNvGraphicFramePr>
            <a:graphicFrameLocks/>
          </p:cNvGraphicFramePr>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Slide Number Placeholder 13">
            <a:extLst>
              <a:ext uri="{FF2B5EF4-FFF2-40B4-BE49-F238E27FC236}">
                <a16:creationId xmlns:a16="http://schemas.microsoft.com/office/drawing/2014/main" id="{85385AD2-498F-E75F-30CE-0689450731D3}"/>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16</a:t>
            </a:fld>
            <a:r>
              <a:t>]</a:t>
            </a:r>
            <a:endParaRPr lang="en-AU" dirty="0"/>
          </a:p>
        </p:txBody>
      </p:sp>
      <p:sp>
        <p:nvSpPr>
          <p:cNvPr id="4" name="TextBox 3">
            <a:extLst>
              <a:ext uri="{FF2B5EF4-FFF2-40B4-BE49-F238E27FC236}">
                <a16:creationId xmlns:a16="http://schemas.microsoft.com/office/drawing/2014/main" id="{7945B33E-DEDF-E098-9CA6-DC88E37D3BDB}"/>
              </a:ext>
            </a:extLst>
          </p:cNvPr>
          <p:cNvSpPr txBox="1"/>
          <p:nvPr/>
        </p:nvSpPr>
        <p:spPr>
          <a:xfrm>
            <a:off x="131339" y="1806330"/>
            <a:ext cx="11811000" cy="461665"/>
          </a:xfrm>
          <a:prstGeom prst="rect">
            <a:avLst/>
          </a:prstGeom>
          <a:noFill/>
        </p:spPr>
        <p:txBody>
          <a:bodyPr wrap="square">
            <a:spAutoFit/>
          </a:bodyPr>
          <a:lstStyle/>
          <a:p>
            <a:pPr marL="342900" indent="-342900">
              <a:buFont typeface="Arial" panose="020B0604020202020204" pitchFamily="34" charset="0"/>
              <a:buChar char="•"/>
            </a:pPr>
            <a:r>
              <a:rPr lang="en-US" sz="2400" b="1" dirty="0"/>
              <a:t>Test the Hypothesis 2: </a:t>
            </a:r>
            <a:r>
              <a:rPr lang="en-US" sz="2400" b="1" dirty="0">
                <a:solidFill>
                  <a:schemeClr val="bg2"/>
                </a:solidFill>
                <a:cs typeface="Arial" pitchFamily="34" charset="0"/>
              </a:rPr>
              <a:t>Human Intrinsic limits is the cause of medical error</a:t>
            </a:r>
            <a:endParaRPr lang="en-US" b="1" dirty="0"/>
          </a:p>
        </p:txBody>
      </p:sp>
      <p:sp>
        <p:nvSpPr>
          <p:cNvPr id="7" name="TextBox 6">
            <a:extLst>
              <a:ext uri="{FF2B5EF4-FFF2-40B4-BE49-F238E27FC236}">
                <a16:creationId xmlns:a16="http://schemas.microsoft.com/office/drawing/2014/main" id="{2AA0750D-D7CC-CB50-22A5-EAC592C2C950}"/>
              </a:ext>
            </a:extLst>
          </p:cNvPr>
          <p:cNvSpPr txBox="1"/>
          <p:nvPr/>
        </p:nvSpPr>
        <p:spPr>
          <a:xfrm>
            <a:off x="117893" y="1050832"/>
            <a:ext cx="9289098" cy="523220"/>
          </a:xfrm>
          <a:prstGeom prst="rect">
            <a:avLst/>
          </a:prstGeom>
          <a:noFill/>
        </p:spPr>
        <p:txBody>
          <a:bodyPr wrap="square" rtlCol="0">
            <a:spAutoFit/>
          </a:bodyPr>
          <a:lstStyle/>
          <a:p>
            <a:r>
              <a:rPr lang="en-US" sz="2800" b="1" dirty="0"/>
              <a:t>Discussion</a:t>
            </a:r>
          </a:p>
        </p:txBody>
      </p:sp>
      <p:sp>
        <p:nvSpPr>
          <p:cNvPr id="8" name="Content Placeholder 3">
            <a:extLst>
              <a:ext uri="{FF2B5EF4-FFF2-40B4-BE49-F238E27FC236}">
                <a16:creationId xmlns:a16="http://schemas.microsoft.com/office/drawing/2014/main" id="{9983F7A6-CB38-831C-D3C1-E4EDDF41F09D}"/>
              </a:ext>
            </a:extLst>
          </p:cNvPr>
          <p:cNvSpPr txBox="1">
            <a:spLocks/>
          </p:cNvSpPr>
          <p:nvPr/>
        </p:nvSpPr>
        <p:spPr>
          <a:xfrm>
            <a:off x="4317998" y="2424996"/>
            <a:ext cx="7446539" cy="1775288"/>
          </a:xfrm>
          <a:prstGeom prst="rect">
            <a:avLst/>
          </a:prstGeom>
        </p:spPr>
        <p:txBody>
          <a:bodyPr vert="horz" lIns="0" tIns="0" rIns="0" bIns="0" rtlCol="0">
            <a:noAutofit/>
          </a:bodyPr>
          <a:lstStyle>
            <a:lvl1pPr marL="0" indent="0" algn="l" defTabSz="1218804" rtl="0" eaLnBrk="1" latinLnBrk="0" hangingPunct="1">
              <a:lnSpc>
                <a:spcPts val="2400"/>
              </a:lnSpc>
              <a:spcBef>
                <a:spcPts val="0"/>
              </a:spcBef>
              <a:spcAft>
                <a:spcPts val="600"/>
              </a:spcAft>
              <a:buFont typeface="Arial" pitchFamily="34" charset="0"/>
              <a:buNone/>
              <a:defRPr sz="2200" b="1" kern="1200" baseline="0">
                <a:solidFill>
                  <a:schemeClr val="bg2"/>
                </a:solidFill>
                <a:latin typeface="+mn-lt"/>
                <a:ea typeface="+mn-ea"/>
                <a:cs typeface="Arial" pitchFamily="34" charset="0"/>
              </a:defRPr>
            </a:lvl1pPr>
            <a:lvl2pPr marL="0" indent="0" algn="l" defTabSz="1218804" rtl="0" eaLnBrk="1" latinLnBrk="0" hangingPunct="1">
              <a:lnSpc>
                <a:spcPts val="2400"/>
              </a:lnSpc>
              <a:spcBef>
                <a:spcPts val="0"/>
              </a:spcBef>
              <a:spcAft>
                <a:spcPts val="600"/>
              </a:spcAft>
              <a:buClr>
                <a:schemeClr val="accent1"/>
              </a:buClr>
              <a:buSzPct val="100000"/>
              <a:buFontTx/>
              <a:buNone/>
              <a:defRPr sz="2200" kern="1200">
                <a:solidFill>
                  <a:schemeClr val="bg2"/>
                </a:solidFill>
                <a:latin typeface="+mn-lt"/>
                <a:ea typeface="+mn-ea"/>
                <a:cs typeface="Arial" pitchFamily="34" charset="0"/>
              </a:defRPr>
            </a:lvl2pPr>
            <a:lvl3pPr marL="0" indent="-239922" algn="l" defTabSz="1218804" rtl="0" eaLnBrk="1" latinLnBrk="0" hangingPunct="1">
              <a:lnSpc>
                <a:spcPts val="2600"/>
              </a:lnSpc>
              <a:spcBef>
                <a:spcPts val="0"/>
              </a:spcBef>
              <a:spcAft>
                <a:spcPts val="600"/>
              </a:spcAft>
              <a:buClr>
                <a:srgbClr val="2C421D"/>
              </a:buClr>
              <a:buSzPct val="100000"/>
              <a:buFont typeface="Arial" panose="020B0604020202020204" pitchFamily="34" charset="0"/>
              <a:buChar char="•"/>
              <a:defRPr sz="2400" kern="1200">
                <a:solidFill>
                  <a:schemeClr val="bg2"/>
                </a:solidFill>
                <a:latin typeface="+mn-lt"/>
                <a:ea typeface="+mn-ea"/>
                <a:cs typeface="Arial" pitchFamily="34" charset="0"/>
              </a:defRPr>
            </a:lvl3pPr>
            <a:lvl4pPr marL="47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4pPr>
            <a:lvl5pPr marL="72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baseline="0">
                <a:solidFill>
                  <a:schemeClr val="bg2"/>
                </a:solidFill>
                <a:latin typeface="+mn-lt"/>
                <a:ea typeface="+mn-ea"/>
                <a:cs typeface="Arial" pitchFamily="34" charset="0"/>
              </a:defRPr>
            </a:lvl5pPr>
            <a:lvl6pPr marL="96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6pPr>
            <a:lvl7pPr marL="119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7pPr>
            <a:lvl8pPr marL="144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8pPr>
            <a:lvl9pPr marL="168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9pPr>
          </a:lstStyle>
          <a:p>
            <a:r>
              <a:rPr lang="en-US" dirty="0"/>
              <a:t>Hypothesis 1: Medical ignorance</a:t>
            </a:r>
          </a:p>
          <a:p>
            <a:pPr marL="821700" lvl="3" indent="-342900"/>
            <a:r>
              <a:rPr lang="en-US" b="1" dirty="0"/>
              <a:t>Not supported in this study</a:t>
            </a:r>
          </a:p>
          <a:p>
            <a:pPr marL="821700" lvl="3" indent="-342900"/>
            <a:r>
              <a:rPr lang="en-US" dirty="0"/>
              <a:t>No “training effect” was seen</a:t>
            </a:r>
          </a:p>
          <a:p>
            <a:pPr marL="821700" lvl="3" indent="-342900"/>
            <a:r>
              <a:rPr lang="en-US" dirty="0"/>
              <a:t>The base-line (control) response rate were similar between physicians in different training level</a:t>
            </a:r>
          </a:p>
          <a:p>
            <a:endParaRPr lang="en-US" dirty="0"/>
          </a:p>
          <a:p>
            <a:endParaRPr lang="en-US" dirty="0"/>
          </a:p>
          <a:p>
            <a:endParaRPr lang="en-US" dirty="0"/>
          </a:p>
        </p:txBody>
      </p:sp>
      <p:sp>
        <p:nvSpPr>
          <p:cNvPr id="10" name="TextBox 9">
            <a:extLst>
              <a:ext uri="{FF2B5EF4-FFF2-40B4-BE49-F238E27FC236}">
                <a16:creationId xmlns:a16="http://schemas.microsoft.com/office/drawing/2014/main" id="{DE8C0924-B03C-42FF-3DCC-E649F042C60A}"/>
              </a:ext>
            </a:extLst>
          </p:cNvPr>
          <p:cNvSpPr txBox="1"/>
          <p:nvPr/>
        </p:nvSpPr>
        <p:spPr>
          <a:xfrm>
            <a:off x="4419599" y="4612444"/>
            <a:ext cx="7522739" cy="1431161"/>
          </a:xfrm>
          <a:prstGeom prst="rect">
            <a:avLst/>
          </a:prstGeom>
          <a:noFill/>
        </p:spPr>
        <p:txBody>
          <a:bodyPr wrap="square">
            <a:spAutoFit/>
          </a:bodyPr>
          <a:lstStyle/>
          <a:p>
            <a:r>
              <a:rPr lang="en-US" sz="2200" b="1" dirty="0">
                <a:solidFill>
                  <a:schemeClr val="bg2"/>
                </a:solidFill>
                <a:cs typeface="Arial" pitchFamily="34" charset="0"/>
              </a:rPr>
              <a:t>Hypothesis 2: Human Intrinsic limits</a:t>
            </a:r>
          </a:p>
          <a:p>
            <a:pPr marL="821700" lvl="3" indent="-342900" defTabSz="1218804">
              <a:lnSpc>
                <a:spcPts val="2400"/>
              </a:lnSpc>
              <a:spcAft>
                <a:spcPts val="600"/>
              </a:spcAft>
              <a:buClr>
                <a:schemeClr val="accent1"/>
              </a:buClr>
              <a:buSzPct val="100000"/>
              <a:buFont typeface="Arial" panose="020B0604020202020204" pitchFamily="34" charset="0"/>
              <a:buChar char="‒"/>
            </a:pPr>
            <a:r>
              <a:rPr lang="en-US" sz="2200" b="1" dirty="0">
                <a:solidFill>
                  <a:schemeClr val="bg2"/>
                </a:solidFill>
                <a:cs typeface="Arial" pitchFamily="34" charset="0"/>
              </a:rPr>
              <a:t>Findings were consistent with this hypothesis</a:t>
            </a:r>
          </a:p>
          <a:p>
            <a:pPr marL="821700" lvl="3" indent="-342900" defTabSz="1218804">
              <a:lnSpc>
                <a:spcPts val="2400"/>
              </a:lnSpc>
              <a:spcAft>
                <a:spcPts val="600"/>
              </a:spcAft>
              <a:buClr>
                <a:schemeClr val="accent1"/>
              </a:buClr>
              <a:buSzPct val="100000"/>
              <a:buFont typeface="Arial" panose="020B0604020202020204" pitchFamily="34" charset="0"/>
              <a:buChar char="‒"/>
            </a:pPr>
            <a:r>
              <a:rPr lang="en-US" sz="2200" dirty="0">
                <a:solidFill>
                  <a:schemeClr val="bg2"/>
                </a:solidFill>
                <a:cs typeface="Arial" pitchFamily="34" charset="0"/>
              </a:rPr>
              <a:t>The computer augments the physician’s capabilities and thus reduces their error rate</a:t>
            </a:r>
          </a:p>
        </p:txBody>
      </p:sp>
      <p:sp>
        <p:nvSpPr>
          <p:cNvPr id="11" name="Rounded Rectangle 10">
            <a:extLst>
              <a:ext uri="{FF2B5EF4-FFF2-40B4-BE49-F238E27FC236}">
                <a16:creationId xmlns:a16="http://schemas.microsoft.com/office/drawing/2014/main" id="{91AF13C6-7C01-7A3B-ABC1-4B0B12934A99}"/>
              </a:ext>
            </a:extLst>
          </p:cNvPr>
          <p:cNvSpPr/>
          <p:nvPr/>
        </p:nvSpPr>
        <p:spPr>
          <a:xfrm>
            <a:off x="4288261" y="4455443"/>
            <a:ext cx="7446539" cy="1829808"/>
          </a:xfrm>
          <a:prstGeom prst="roundRect">
            <a:avLst/>
          </a:prstGeom>
          <a:noFill/>
          <a:ln w="34925">
            <a:solidFill>
              <a:schemeClr val="accent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1762351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5022DE-6869-6375-2618-94E32C5C0029}"/>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12" name="Content Placeholder 4">
            <a:extLst>
              <a:ext uri="{FF2B5EF4-FFF2-40B4-BE49-F238E27FC236}">
                <a16:creationId xmlns:a16="http://schemas.microsoft.com/office/drawing/2014/main" id="{1DBA6FD5-04C1-263D-922B-5DC6DBF9D4D1}"/>
              </a:ext>
            </a:extLst>
          </p:cNvPr>
          <p:cNvGraphicFramePr>
            <a:graphicFrameLocks/>
          </p:cNvGraphicFramePr>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13">
            <a:extLst>
              <a:ext uri="{FF2B5EF4-FFF2-40B4-BE49-F238E27FC236}">
                <a16:creationId xmlns:a16="http://schemas.microsoft.com/office/drawing/2014/main" id="{85385AD2-498F-E75F-30CE-0689450731D3}"/>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17</a:t>
            </a:fld>
            <a:r>
              <a:t>]</a:t>
            </a:r>
            <a:endParaRPr lang="en-AU" dirty="0"/>
          </a:p>
        </p:txBody>
      </p:sp>
      <p:sp>
        <p:nvSpPr>
          <p:cNvPr id="4" name="TextBox 3">
            <a:extLst>
              <a:ext uri="{FF2B5EF4-FFF2-40B4-BE49-F238E27FC236}">
                <a16:creationId xmlns:a16="http://schemas.microsoft.com/office/drawing/2014/main" id="{7945B33E-DEDF-E098-9CA6-DC88E37D3BDB}"/>
              </a:ext>
            </a:extLst>
          </p:cNvPr>
          <p:cNvSpPr txBox="1"/>
          <p:nvPr/>
        </p:nvSpPr>
        <p:spPr>
          <a:xfrm>
            <a:off x="131339" y="1806330"/>
            <a:ext cx="11811000" cy="494751"/>
          </a:xfrm>
          <a:prstGeom prst="rect">
            <a:avLst/>
          </a:prstGeom>
          <a:noFill/>
        </p:spPr>
        <p:txBody>
          <a:bodyPr wrap="square">
            <a:spAutoFit/>
          </a:bodyPr>
          <a:lstStyle/>
          <a:p>
            <a:pPr marL="1561795" lvl="2" indent="-342900">
              <a:lnSpc>
                <a:spcPct val="120000"/>
              </a:lnSpc>
              <a:buFont typeface="Arial" panose="020B0604020202020204" pitchFamily="34" charset="0"/>
              <a:buChar char="•"/>
            </a:pPr>
            <a:r>
              <a:rPr lang="en-US" sz="2400" b="1" dirty="0"/>
              <a:t>To learn whether the protocols can be made more applicable </a:t>
            </a:r>
          </a:p>
        </p:txBody>
      </p:sp>
      <p:sp>
        <p:nvSpPr>
          <p:cNvPr id="7" name="TextBox 6">
            <a:extLst>
              <a:ext uri="{FF2B5EF4-FFF2-40B4-BE49-F238E27FC236}">
                <a16:creationId xmlns:a16="http://schemas.microsoft.com/office/drawing/2014/main" id="{2AA0750D-D7CC-CB50-22A5-EAC592C2C950}"/>
              </a:ext>
            </a:extLst>
          </p:cNvPr>
          <p:cNvSpPr txBox="1"/>
          <p:nvPr/>
        </p:nvSpPr>
        <p:spPr>
          <a:xfrm>
            <a:off x="117893" y="1050832"/>
            <a:ext cx="9289098" cy="523220"/>
          </a:xfrm>
          <a:prstGeom prst="rect">
            <a:avLst/>
          </a:prstGeom>
          <a:noFill/>
        </p:spPr>
        <p:txBody>
          <a:bodyPr wrap="square" rtlCol="0">
            <a:spAutoFit/>
          </a:bodyPr>
          <a:lstStyle/>
          <a:p>
            <a:r>
              <a:rPr lang="en-US" sz="2800" b="1" dirty="0"/>
              <a:t>Discussion</a:t>
            </a:r>
          </a:p>
        </p:txBody>
      </p:sp>
      <p:sp>
        <p:nvSpPr>
          <p:cNvPr id="5" name="TextBox 4">
            <a:extLst>
              <a:ext uri="{FF2B5EF4-FFF2-40B4-BE49-F238E27FC236}">
                <a16:creationId xmlns:a16="http://schemas.microsoft.com/office/drawing/2014/main" id="{BE7E55D5-9538-5E5C-73BC-8BEB255439C1}"/>
              </a:ext>
            </a:extLst>
          </p:cNvPr>
          <p:cNvSpPr txBox="1"/>
          <p:nvPr/>
        </p:nvSpPr>
        <p:spPr>
          <a:xfrm>
            <a:off x="332369" y="2917530"/>
            <a:ext cx="11527261" cy="2215991"/>
          </a:xfrm>
          <a:prstGeom prst="rect">
            <a:avLst/>
          </a:prstGeom>
          <a:noFill/>
        </p:spPr>
        <p:txBody>
          <a:bodyPr wrap="square" rtlCol="0">
            <a:spAutoFit/>
          </a:bodyPr>
          <a:lstStyle/>
          <a:p>
            <a:r>
              <a:rPr lang="en-US" sz="2300" dirty="0"/>
              <a:t>This study was performed in a continuous-care setting with 390 more precise protocols</a:t>
            </a:r>
          </a:p>
          <a:p>
            <a:pPr lvl="1"/>
            <a:endParaRPr lang="en-US" sz="2300" dirty="0"/>
          </a:p>
          <a:p>
            <a:pPr marL="952348" lvl="1" indent="-342900">
              <a:buFont typeface="Arial" panose="020B0604020202020204" pitchFamily="34" charset="0"/>
              <a:buChar char="•"/>
            </a:pPr>
            <a:r>
              <a:rPr lang="en-US" sz="2300" dirty="0"/>
              <a:t>The results shows that effect of computer-generated suggestions extends to at least some continuous-care setting</a:t>
            </a:r>
          </a:p>
          <a:p>
            <a:pPr marL="952348" lvl="1" indent="-342900">
              <a:buFont typeface="Arial" panose="020B0604020202020204" pitchFamily="34" charset="0"/>
              <a:buChar char="•"/>
            </a:pPr>
            <a:r>
              <a:rPr lang="en-US" sz="2300" dirty="0"/>
              <a:t>Physicians comply with a higher proportion of computer recommendations when protocols are more precise (51% vs. 35%)</a:t>
            </a:r>
          </a:p>
        </p:txBody>
      </p:sp>
    </p:spTree>
    <p:extLst>
      <p:ext uri="{BB962C8B-B14F-4D97-AF65-F5344CB8AC3E}">
        <p14:creationId xmlns:p14="http://schemas.microsoft.com/office/powerpoint/2010/main" val="1139891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0D9F35-C44A-C48D-01D7-FA0CBD06E4F5}"/>
              </a:ext>
            </a:extLst>
          </p:cNvPr>
          <p:cNvSpPr txBox="1"/>
          <p:nvPr/>
        </p:nvSpPr>
        <p:spPr>
          <a:xfrm>
            <a:off x="7122554" y="142320"/>
            <a:ext cx="2306502" cy="523220"/>
          </a:xfrm>
          <a:prstGeom prst="rect">
            <a:avLst/>
          </a:prstGeom>
          <a:noFill/>
        </p:spPr>
        <p:txBody>
          <a:bodyPr wrap="square" rtlCol="0">
            <a:spAutoFit/>
          </a:bodyPr>
          <a:lstStyle/>
          <a:p>
            <a:r>
              <a:rPr lang="en-US" sz="2800" b="1" dirty="0"/>
              <a:t>Discussion</a:t>
            </a:r>
          </a:p>
        </p:txBody>
      </p:sp>
      <p:sp>
        <p:nvSpPr>
          <p:cNvPr id="3" name="TextBox 2">
            <a:extLst>
              <a:ext uri="{FF2B5EF4-FFF2-40B4-BE49-F238E27FC236}">
                <a16:creationId xmlns:a16="http://schemas.microsoft.com/office/drawing/2014/main" id="{1AA8514F-C849-78F5-12E9-D69CB9556BCB}"/>
              </a:ext>
            </a:extLst>
          </p:cNvPr>
          <p:cNvSpPr txBox="1"/>
          <p:nvPr/>
        </p:nvSpPr>
        <p:spPr>
          <a:xfrm>
            <a:off x="1875942" y="4189772"/>
            <a:ext cx="8492764" cy="461537"/>
          </a:xfrm>
          <a:prstGeom prst="rect">
            <a:avLst/>
          </a:prstGeom>
          <a:noFill/>
        </p:spPr>
        <p:txBody>
          <a:bodyPr wrap="square" rtlCol="0">
            <a:spAutoFit/>
          </a:bodyPr>
          <a:lstStyle/>
          <a:p>
            <a:r>
              <a:rPr lang="en-US" b="1" dirty="0"/>
              <a:t>Half a century later, is the system of care </a:t>
            </a:r>
            <a:r>
              <a:rPr lang="en-US" b="1" dirty="0" err="1"/>
              <a:t>perfectable</a:t>
            </a:r>
            <a:r>
              <a:rPr lang="en-US" b="1" dirty="0"/>
              <a:t>?</a:t>
            </a:r>
          </a:p>
        </p:txBody>
      </p:sp>
      <p:pic>
        <p:nvPicPr>
          <p:cNvPr id="2" name="Graphic 1" descr="Group with solid fill">
            <a:extLst>
              <a:ext uri="{FF2B5EF4-FFF2-40B4-BE49-F238E27FC236}">
                <a16:creationId xmlns:a16="http://schemas.microsoft.com/office/drawing/2014/main" id="{C3D0C29C-545B-1DFF-C654-21464B8670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36" y="2877991"/>
            <a:ext cx="914400" cy="914400"/>
          </a:xfrm>
          <a:prstGeom prst="rect">
            <a:avLst/>
          </a:prstGeom>
        </p:spPr>
      </p:pic>
      <p:sp>
        <p:nvSpPr>
          <p:cNvPr id="4" name="Right Arrow 3">
            <a:extLst>
              <a:ext uri="{FF2B5EF4-FFF2-40B4-BE49-F238E27FC236}">
                <a16:creationId xmlns:a16="http://schemas.microsoft.com/office/drawing/2014/main" id="{3E8DF7F8-0019-1F67-4F9F-3398F2F4789B}"/>
              </a:ext>
            </a:extLst>
          </p:cNvPr>
          <p:cNvSpPr/>
          <p:nvPr/>
        </p:nvSpPr>
        <p:spPr>
          <a:xfrm>
            <a:off x="3432536" y="3231559"/>
            <a:ext cx="3505200" cy="304800"/>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7" name="Group 6">
            <a:extLst>
              <a:ext uri="{FF2B5EF4-FFF2-40B4-BE49-F238E27FC236}">
                <a16:creationId xmlns:a16="http://schemas.microsoft.com/office/drawing/2014/main" id="{545A36D6-7D03-BF03-CAAF-F903471B3023}"/>
              </a:ext>
            </a:extLst>
          </p:cNvPr>
          <p:cNvGrpSpPr/>
          <p:nvPr/>
        </p:nvGrpSpPr>
        <p:grpSpPr>
          <a:xfrm>
            <a:off x="7083066" y="2952903"/>
            <a:ext cx="1681113" cy="725488"/>
            <a:chOff x="7234287" y="3125788"/>
            <a:chExt cx="2062113" cy="838200"/>
          </a:xfrm>
        </p:grpSpPr>
        <p:pic>
          <p:nvPicPr>
            <p:cNvPr id="8" name="Graphic 7" descr="Internet with solid fill">
              <a:extLst>
                <a:ext uri="{FF2B5EF4-FFF2-40B4-BE49-F238E27FC236}">
                  <a16:creationId xmlns:a16="http://schemas.microsoft.com/office/drawing/2014/main" id="{89CF1C6E-1210-F97B-5772-3E9F95DF01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4287" y="3125788"/>
              <a:ext cx="838200" cy="838200"/>
            </a:xfrm>
            <a:prstGeom prst="rect">
              <a:avLst/>
            </a:prstGeom>
          </p:spPr>
        </p:pic>
        <p:pic>
          <p:nvPicPr>
            <p:cNvPr id="9" name="Graphic 8" descr="Programmer female with solid fill">
              <a:extLst>
                <a:ext uri="{FF2B5EF4-FFF2-40B4-BE49-F238E27FC236}">
                  <a16:creationId xmlns:a16="http://schemas.microsoft.com/office/drawing/2014/main" id="{73F0467D-0B72-C939-3CAC-D95044C2A5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000" y="3150344"/>
              <a:ext cx="685800" cy="685800"/>
            </a:xfrm>
            <a:prstGeom prst="rect">
              <a:avLst/>
            </a:prstGeom>
          </p:spPr>
        </p:pic>
        <p:pic>
          <p:nvPicPr>
            <p:cNvPr id="10" name="Graphic 9" descr="Programmer male with solid fill">
              <a:extLst>
                <a:ext uri="{FF2B5EF4-FFF2-40B4-BE49-F238E27FC236}">
                  <a16:creationId xmlns:a16="http://schemas.microsoft.com/office/drawing/2014/main" id="{0E83A0A7-B0ED-DD21-5EB1-866D9FD855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0600" y="3150344"/>
              <a:ext cx="685800" cy="685800"/>
            </a:xfrm>
            <a:prstGeom prst="rect">
              <a:avLst/>
            </a:prstGeom>
          </p:spPr>
        </p:pic>
      </p:grpSp>
      <p:sp>
        <p:nvSpPr>
          <p:cNvPr id="11" name="TextBox 10">
            <a:extLst>
              <a:ext uri="{FF2B5EF4-FFF2-40B4-BE49-F238E27FC236}">
                <a16:creationId xmlns:a16="http://schemas.microsoft.com/office/drawing/2014/main" id="{C9ACFF7B-AABB-ED2A-A4CC-2DC7CCF323D4}"/>
              </a:ext>
            </a:extLst>
          </p:cNvPr>
          <p:cNvSpPr txBox="1"/>
          <p:nvPr/>
        </p:nvSpPr>
        <p:spPr>
          <a:xfrm>
            <a:off x="3733800" y="2895420"/>
            <a:ext cx="3280135" cy="640939"/>
          </a:xfrm>
          <a:prstGeom prst="rect">
            <a:avLst/>
          </a:prstGeom>
          <a:noFill/>
        </p:spPr>
        <p:txBody>
          <a:bodyPr wrap="square" rtlCol="0">
            <a:spAutoFit/>
          </a:bodyPr>
          <a:lstStyle/>
          <a:p>
            <a:r>
              <a:rPr lang="en-US" sz="1800" dirty="0">
                <a:solidFill>
                  <a:schemeClr val="tx1"/>
                </a:solidFill>
              </a:rPr>
              <a:t>rote and repetitive tasks</a:t>
            </a:r>
          </a:p>
          <a:p>
            <a:endParaRPr lang="en-US" sz="1800" dirty="0"/>
          </a:p>
        </p:txBody>
      </p:sp>
      <p:sp>
        <p:nvSpPr>
          <p:cNvPr id="12" name="TextBox 11">
            <a:extLst>
              <a:ext uri="{FF2B5EF4-FFF2-40B4-BE49-F238E27FC236}">
                <a16:creationId xmlns:a16="http://schemas.microsoft.com/office/drawing/2014/main" id="{E35AFE56-6916-6D66-5B05-F2DCEC28F6D5}"/>
              </a:ext>
            </a:extLst>
          </p:cNvPr>
          <p:cNvSpPr txBox="1"/>
          <p:nvPr/>
        </p:nvSpPr>
        <p:spPr>
          <a:xfrm>
            <a:off x="2767180" y="4744086"/>
            <a:ext cx="7349591" cy="830740"/>
          </a:xfrm>
          <a:prstGeom prst="rect">
            <a:avLst/>
          </a:prstGeom>
          <a:noFill/>
        </p:spPr>
        <p:txBody>
          <a:bodyPr wrap="square" rtlCol="0">
            <a:spAutoFit/>
          </a:bodyPr>
          <a:lstStyle/>
          <a:p>
            <a:pPr marL="342900" indent="-342900">
              <a:buFont typeface="Arial" panose="020B0604020202020204" pitchFamily="34" charset="0"/>
              <a:buChar char="•"/>
            </a:pPr>
            <a:r>
              <a:rPr lang="en-US" dirty="0"/>
              <a:t>More precise protocols?</a:t>
            </a:r>
          </a:p>
          <a:p>
            <a:pPr marL="342900" indent="-342900">
              <a:buFont typeface="Arial" panose="020B0604020202020204" pitchFamily="34" charset="0"/>
              <a:buChar char="•"/>
            </a:pPr>
            <a:r>
              <a:rPr lang="en-US" dirty="0"/>
              <a:t>Blackbox AI without predefined protocols?</a:t>
            </a:r>
          </a:p>
        </p:txBody>
      </p:sp>
      <p:sp>
        <p:nvSpPr>
          <p:cNvPr id="15" name="Title 1">
            <a:extLst>
              <a:ext uri="{FF2B5EF4-FFF2-40B4-BE49-F238E27FC236}">
                <a16:creationId xmlns:a16="http://schemas.microsoft.com/office/drawing/2014/main" id="{BC7D198B-4591-E2F8-F9DC-B6C8DF794816}"/>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18" name="Content Placeholder 4">
            <a:extLst>
              <a:ext uri="{FF2B5EF4-FFF2-40B4-BE49-F238E27FC236}">
                <a16:creationId xmlns:a16="http://schemas.microsoft.com/office/drawing/2014/main" id="{25E1E0BA-1BDF-DA47-2E50-C29326E0B125}"/>
              </a:ext>
            </a:extLst>
          </p:cNvPr>
          <p:cNvGraphicFramePr>
            <a:graphicFrameLocks/>
          </p:cNvGraphicFramePr>
          <p:nvPr>
            <p:extLst>
              <p:ext uri="{D42A27DB-BD31-4B8C-83A1-F6EECF244321}">
                <p14:modId xmlns:p14="http://schemas.microsoft.com/office/powerpoint/2010/main" val="1904686874"/>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0" name="Slide Number Placeholder 13">
            <a:extLst>
              <a:ext uri="{FF2B5EF4-FFF2-40B4-BE49-F238E27FC236}">
                <a16:creationId xmlns:a16="http://schemas.microsoft.com/office/drawing/2014/main" id="{24CDB8EC-8BD3-62FB-F665-8292A58B5C57}"/>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18</a:t>
            </a:fld>
            <a:r>
              <a:t>]</a:t>
            </a:r>
            <a:endParaRPr lang="en-AU" dirty="0"/>
          </a:p>
        </p:txBody>
      </p:sp>
      <p:sp>
        <p:nvSpPr>
          <p:cNvPr id="21" name="TextBox 20">
            <a:extLst>
              <a:ext uri="{FF2B5EF4-FFF2-40B4-BE49-F238E27FC236}">
                <a16:creationId xmlns:a16="http://schemas.microsoft.com/office/drawing/2014/main" id="{B25E080E-0773-4063-332A-B3A511E6CE7C}"/>
              </a:ext>
            </a:extLst>
          </p:cNvPr>
          <p:cNvSpPr txBox="1"/>
          <p:nvPr/>
        </p:nvSpPr>
        <p:spPr>
          <a:xfrm>
            <a:off x="1566677" y="1204199"/>
            <a:ext cx="7848600" cy="1199944"/>
          </a:xfrm>
          <a:prstGeom prst="rect">
            <a:avLst/>
          </a:prstGeom>
          <a:noFill/>
        </p:spPr>
        <p:txBody>
          <a:bodyPr wrap="square" rtlCol="0">
            <a:spAutoFit/>
          </a:bodyPr>
          <a:lstStyle/>
          <a:p>
            <a:r>
              <a:rPr lang="en-US" dirty="0"/>
              <a:t>“Though the individual is not </a:t>
            </a:r>
            <a:r>
              <a:rPr lang="en-US" dirty="0" err="1"/>
              <a:t>perfectable</a:t>
            </a:r>
            <a:r>
              <a:rPr lang="en-US" dirty="0"/>
              <a:t>, </a:t>
            </a:r>
            <a:r>
              <a:rPr lang="en-US" b="1" dirty="0"/>
              <a:t>the system of care is</a:t>
            </a:r>
            <a:r>
              <a:rPr lang="en-US" dirty="0"/>
              <a:t>, and that the </a:t>
            </a:r>
            <a:r>
              <a:rPr lang="en-US" b="1" dirty="0"/>
              <a:t>computer</a:t>
            </a:r>
            <a:r>
              <a:rPr lang="en-US" dirty="0"/>
              <a:t> will play major part in the perfection of future care systems.”</a:t>
            </a:r>
            <a:endParaRPr lang="en-US" b="1" dirty="0"/>
          </a:p>
        </p:txBody>
      </p:sp>
      <p:sp>
        <p:nvSpPr>
          <p:cNvPr id="22" name="Rounded Rectangle 21">
            <a:extLst>
              <a:ext uri="{FF2B5EF4-FFF2-40B4-BE49-F238E27FC236}">
                <a16:creationId xmlns:a16="http://schemas.microsoft.com/office/drawing/2014/main" id="{D0176B46-B2C8-C7FF-59D2-93F9A157DA65}"/>
              </a:ext>
            </a:extLst>
          </p:cNvPr>
          <p:cNvSpPr/>
          <p:nvPr/>
        </p:nvSpPr>
        <p:spPr>
          <a:xfrm>
            <a:off x="1247930" y="1041667"/>
            <a:ext cx="8305800" cy="1525008"/>
          </a:xfrm>
          <a:prstGeom prst="roundRect">
            <a:avLst/>
          </a:prstGeom>
          <a:noFill/>
          <a:ln w="34925">
            <a:solidFill>
              <a:schemeClr val="accent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24" name="Graphic 23" descr="Questions outline">
            <a:extLst>
              <a:ext uri="{FF2B5EF4-FFF2-40B4-BE49-F238E27FC236}">
                <a16:creationId xmlns:a16="http://schemas.microsoft.com/office/drawing/2014/main" id="{C34E6398-2E49-3BBF-8E75-D15AE4B6142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883449" y="3910187"/>
            <a:ext cx="918186" cy="914400"/>
          </a:xfrm>
          <a:prstGeom prst="rect">
            <a:avLst/>
          </a:prstGeom>
        </p:spPr>
      </p:pic>
    </p:spTree>
    <p:extLst>
      <p:ext uri="{BB962C8B-B14F-4D97-AF65-F5344CB8AC3E}">
        <p14:creationId xmlns:p14="http://schemas.microsoft.com/office/powerpoint/2010/main" val="123842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0D9F35-C44A-C48D-01D7-FA0CBD06E4F5}"/>
              </a:ext>
            </a:extLst>
          </p:cNvPr>
          <p:cNvSpPr txBox="1"/>
          <p:nvPr/>
        </p:nvSpPr>
        <p:spPr>
          <a:xfrm>
            <a:off x="3581400" y="2921168"/>
            <a:ext cx="4876800" cy="1015663"/>
          </a:xfrm>
          <a:prstGeom prst="rect">
            <a:avLst/>
          </a:prstGeom>
          <a:noFill/>
        </p:spPr>
        <p:txBody>
          <a:bodyPr wrap="square" rtlCol="0">
            <a:spAutoFit/>
          </a:bodyPr>
          <a:lstStyle/>
          <a:p>
            <a:r>
              <a:rPr lang="en-US" sz="6000" b="1" dirty="0"/>
              <a:t>Thank you!</a:t>
            </a:r>
          </a:p>
        </p:txBody>
      </p:sp>
      <p:sp>
        <p:nvSpPr>
          <p:cNvPr id="15" name="Title 1">
            <a:extLst>
              <a:ext uri="{FF2B5EF4-FFF2-40B4-BE49-F238E27FC236}">
                <a16:creationId xmlns:a16="http://schemas.microsoft.com/office/drawing/2014/main" id="{BC7D198B-4591-E2F8-F9DC-B6C8DF794816}"/>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sp>
        <p:nvSpPr>
          <p:cNvPr id="16" name="Slide Number Placeholder 13">
            <a:extLst>
              <a:ext uri="{FF2B5EF4-FFF2-40B4-BE49-F238E27FC236}">
                <a16:creationId xmlns:a16="http://schemas.microsoft.com/office/drawing/2014/main" id="{B32DA552-909F-E430-B6FF-8C9A79DFC1FB}"/>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19</a:t>
            </a:fld>
            <a:r>
              <a:t>]</a:t>
            </a:r>
            <a:endParaRPr lang="en-AU" dirty="0"/>
          </a:p>
        </p:txBody>
      </p:sp>
    </p:spTree>
    <p:extLst>
      <p:ext uri="{BB962C8B-B14F-4D97-AF65-F5344CB8AC3E}">
        <p14:creationId xmlns:p14="http://schemas.microsoft.com/office/powerpoint/2010/main" val="1780401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E9FA14E-4ECA-3C67-E405-BFA54AA6C8B6}"/>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a:solidFill>
                  <a:schemeClr val="bg1"/>
                </a:solidFill>
              </a:rPr>
              <a:t>Protocol-Based Computer Reminders, </a:t>
            </a:r>
            <a:br>
              <a:rPr lang="en-US" sz="2000">
                <a:solidFill>
                  <a:schemeClr val="bg1"/>
                </a:solidFill>
              </a:rPr>
            </a:br>
            <a:r>
              <a:rPr lang="en-US" sz="2000">
                <a:solidFill>
                  <a:schemeClr val="bg1"/>
                </a:solidFill>
              </a:rPr>
              <a:t>The Quality of Care and The Non-Perfection of Man</a:t>
            </a:r>
            <a:endParaRPr lang="en-AU" sz="2000" dirty="0">
              <a:solidFill>
                <a:schemeClr val="bg1"/>
              </a:solidFill>
            </a:endParaRPr>
          </a:p>
        </p:txBody>
      </p:sp>
      <p:sp>
        <p:nvSpPr>
          <p:cNvPr id="11" name="Slide Number Placeholder 13">
            <a:extLst>
              <a:ext uri="{FF2B5EF4-FFF2-40B4-BE49-F238E27FC236}">
                <a16:creationId xmlns:a16="http://schemas.microsoft.com/office/drawing/2014/main" id="{F8201E37-8921-B50D-9F7C-6CBBB78C77B1}"/>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2</a:t>
            </a:fld>
            <a:r>
              <a:t>]</a:t>
            </a:r>
            <a:endParaRPr lang="en-AU" dirty="0"/>
          </a:p>
        </p:txBody>
      </p:sp>
      <p:grpSp>
        <p:nvGrpSpPr>
          <p:cNvPr id="14" name="Group 13">
            <a:extLst>
              <a:ext uri="{FF2B5EF4-FFF2-40B4-BE49-F238E27FC236}">
                <a16:creationId xmlns:a16="http://schemas.microsoft.com/office/drawing/2014/main" id="{7A2A35CF-E899-1738-6F38-7A34AA7A6135}"/>
              </a:ext>
            </a:extLst>
          </p:cNvPr>
          <p:cNvGrpSpPr/>
          <p:nvPr/>
        </p:nvGrpSpPr>
        <p:grpSpPr>
          <a:xfrm>
            <a:off x="4343400" y="2057400"/>
            <a:ext cx="6448925" cy="3205192"/>
            <a:chOff x="1806973" y="1988567"/>
            <a:chExt cx="3649381" cy="2285447"/>
          </a:xfrm>
        </p:grpSpPr>
        <p:sp>
          <p:nvSpPr>
            <p:cNvPr id="15" name="object 8">
              <a:extLst>
                <a:ext uri="{FF2B5EF4-FFF2-40B4-BE49-F238E27FC236}">
                  <a16:creationId xmlns:a16="http://schemas.microsoft.com/office/drawing/2014/main" id="{C35D910A-77B1-416A-9796-2F7B658FCB53}"/>
                </a:ext>
              </a:extLst>
            </p:cNvPr>
            <p:cNvSpPr txBox="1"/>
            <p:nvPr/>
          </p:nvSpPr>
          <p:spPr>
            <a:xfrm>
              <a:off x="2175259" y="1988567"/>
              <a:ext cx="1865729" cy="324457"/>
            </a:xfrm>
            <a:prstGeom prst="rect">
              <a:avLst/>
            </a:prstGeom>
          </p:spPr>
          <p:txBody>
            <a:bodyPr vert="horz" wrap="square" lIns="0" tIns="23909" rIns="0" bIns="0" rtlCol="0">
              <a:spAutoFit/>
            </a:bodyPr>
            <a:lstStyle>
              <a:defPPr>
                <a:defRPr kern="0"/>
              </a:defPPr>
              <a:lvl1pPr marL="12700">
                <a:lnSpc>
                  <a:spcPct val="100000"/>
                </a:lnSpc>
                <a:spcBef>
                  <a:spcPts val="95"/>
                </a:spcBef>
                <a:defRPr sz="1000">
                  <a:latin typeface="Arial"/>
                  <a:cs typeface="Arial"/>
                </a:defRPr>
              </a:lvl1pPr>
            </a:lstStyle>
            <a:p>
              <a:r>
                <a:rPr lang="en" sz="2800" dirty="0">
                  <a:latin typeface="Arial" panose="020B0604020202020204" pitchFamily="34" charset="0"/>
                  <a:cs typeface="Arial" panose="020B0604020202020204" pitchFamily="34" charset="0"/>
                </a:rPr>
                <a:t>Introduction</a:t>
              </a:r>
              <a:endParaRPr lang="en" sz="3200" dirty="0">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9B9C2342-ED0C-C6ED-C648-5D95A838835C}"/>
                </a:ext>
              </a:extLst>
            </p:cNvPr>
            <p:cNvGrpSpPr/>
            <p:nvPr/>
          </p:nvGrpSpPr>
          <p:grpSpPr>
            <a:xfrm>
              <a:off x="1806973" y="2041811"/>
              <a:ext cx="3649381" cy="2232203"/>
              <a:chOff x="1806973" y="2041811"/>
              <a:chExt cx="3649381" cy="2232203"/>
            </a:xfrm>
          </p:grpSpPr>
          <p:grpSp>
            <p:nvGrpSpPr>
              <p:cNvPr id="19" name="组合 31">
                <a:extLst>
                  <a:ext uri="{FF2B5EF4-FFF2-40B4-BE49-F238E27FC236}">
                    <a16:creationId xmlns:a16="http://schemas.microsoft.com/office/drawing/2014/main" id="{4278BDB3-4278-9467-FEBF-32B8811EE4DB}"/>
                  </a:ext>
                </a:extLst>
              </p:cNvPr>
              <p:cNvGrpSpPr/>
              <p:nvPr/>
            </p:nvGrpSpPr>
            <p:grpSpPr>
              <a:xfrm>
                <a:off x="1806973" y="2041811"/>
                <a:ext cx="217076" cy="289444"/>
                <a:chOff x="143535" y="1030359"/>
                <a:chExt cx="109543" cy="146062"/>
              </a:xfrm>
            </p:grpSpPr>
            <p:sp>
              <p:nvSpPr>
                <p:cNvPr id="37" name="椭圆 29">
                  <a:extLst>
                    <a:ext uri="{FF2B5EF4-FFF2-40B4-BE49-F238E27FC236}">
                      <a16:creationId xmlns:a16="http://schemas.microsoft.com/office/drawing/2014/main" id="{1F3FC6C0-2543-087D-5192-457E0B006CF6}"/>
                    </a:ext>
                  </a:extLst>
                </p:cNvPr>
                <p:cNvSpPr/>
                <p:nvPr/>
              </p:nvSpPr>
              <p:spPr>
                <a:xfrm>
                  <a:off x="143535" y="1030359"/>
                  <a:ext cx="109542" cy="146062"/>
                </a:xfrm>
                <a:prstGeom prst="ellipse">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4800">
                    <a:latin typeface="Arial" panose="020B0604020202020204" pitchFamily="34" charset="0"/>
                    <a:cs typeface="Arial" panose="020B0604020202020204" pitchFamily="34" charset="0"/>
                  </a:endParaRPr>
                </a:p>
              </p:txBody>
            </p:sp>
            <p:sp>
              <p:nvSpPr>
                <p:cNvPr id="38" name="object 7">
                  <a:extLst>
                    <a:ext uri="{FF2B5EF4-FFF2-40B4-BE49-F238E27FC236}">
                      <a16:creationId xmlns:a16="http://schemas.microsoft.com/office/drawing/2014/main" id="{0C489CA7-E5F0-AA7B-9087-DC41340AF7B2}"/>
                    </a:ext>
                  </a:extLst>
                </p:cNvPr>
                <p:cNvSpPr txBox="1">
                  <a:spLocks/>
                </p:cNvSpPr>
                <p:nvPr/>
              </p:nvSpPr>
              <p:spPr>
                <a:xfrm>
                  <a:off x="180053" y="1040282"/>
                  <a:ext cx="73025" cy="119432"/>
                </a:xfrm>
                <a:prstGeom prst="rect">
                  <a:avLst/>
                </a:prstGeom>
              </p:spPr>
              <p:txBody>
                <a:bodyPr vert="horz" wrap="square" lIns="0" tIns="23909" rIns="0" bIns="0" rtlCol="0">
                  <a:spAutoFit/>
                </a:bodyPr>
                <a:lstStyle/>
                <a:p>
                  <a:pPr marL="25168">
                    <a:spcBef>
                      <a:spcPts val="188"/>
                    </a:spcBef>
                  </a:pPr>
                  <a:r>
                    <a:rPr lang="en-US" sz="2000" spc="-40" dirty="0">
                      <a:solidFill>
                        <a:srgbClr val="E5EBEF"/>
                      </a:solidFill>
                      <a:latin typeface="Arial" panose="020B0604020202020204" pitchFamily="34" charset="0"/>
                      <a:cs typeface="Arial" panose="020B0604020202020204" pitchFamily="34" charset="0"/>
                    </a:rPr>
                    <a:t>1</a:t>
                  </a:r>
                  <a:endParaRPr sz="2000" dirty="0">
                    <a:latin typeface="Arial" panose="020B0604020202020204" pitchFamily="34" charset="0"/>
                    <a:cs typeface="Arial" panose="020B0604020202020204" pitchFamily="34" charset="0"/>
                  </a:endParaRPr>
                </a:p>
              </p:txBody>
            </p:sp>
          </p:grpSp>
          <p:sp>
            <p:nvSpPr>
              <p:cNvPr id="21" name="object 8">
                <a:extLst>
                  <a:ext uri="{FF2B5EF4-FFF2-40B4-BE49-F238E27FC236}">
                    <a16:creationId xmlns:a16="http://schemas.microsoft.com/office/drawing/2014/main" id="{E9E977A5-45A3-F467-BDBF-B3241CCCE160}"/>
                  </a:ext>
                </a:extLst>
              </p:cNvPr>
              <p:cNvSpPr txBox="1"/>
              <p:nvPr/>
            </p:nvSpPr>
            <p:spPr>
              <a:xfrm>
                <a:off x="2175259" y="2504639"/>
                <a:ext cx="3281095" cy="324457"/>
              </a:xfrm>
              <a:prstGeom prst="rect">
                <a:avLst/>
              </a:prstGeom>
            </p:spPr>
            <p:txBody>
              <a:bodyPr vert="horz" wrap="square" lIns="0" tIns="23909" rIns="0" bIns="0" rtlCol="0">
                <a:spAutoFit/>
              </a:bodyPr>
              <a:lstStyle>
                <a:defPPr>
                  <a:defRPr kern="0"/>
                </a:defPPr>
                <a:lvl1pPr marL="12700">
                  <a:lnSpc>
                    <a:spcPct val="100000"/>
                  </a:lnSpc>
                  <a:spcBef>
                    <a:spcPts val="95"/>
                  </a:spcBef>
                  <a:defRPr sz="1000">
                    <a:latin typeface="Arial"/>
                    <a:cs typeface="Arial"/>
                  </a:defRPr>
                </a:lvl1pPr>
              </a:lstStyle>
              <a:p>
                <a:r>
                  <a:rPr lang="en" sz="2800" dirty="0">
                    <a:latin typeface="Arial" panose="020B0604020202020204" pitchFamily="34" charset="0"/>
                    <a:cs typeface="Arial" panose="020B0604020202020204" pitchFamily="34" charset="0"/>
                  </a:rPr>
                  <a:t>Materials and Methods</a:t>
                </a:r>
                <a:endParaRPr sz="2800" dirty="0">
                  <a:latin typeface="Arial" panose="020B0604020202020204" pitchFamily="34" charset="0"/>
                  <a:cs typeface="Arial" panose="020B0604020202020204" pitchFamily="34" charset="0"/>
                </a:endParaRPr>
              </a:p>
            </p:txBody>
          </p:sp>
          <p:sp>
            <p:nvSpPr>
              <p:cNvPr id="22" name="object 8">
                <a:extLst>
                  <a:ext uri="{FF2B5EF4-FFF2-40B4-BE49-F238E27FC236}">
                    <a16:creationId xmlns:a16="http://schemas.microsoft.com/office/drawing/2014/main" id="{54A65CD3-F027-E4D5-A5CE-41BD61DA781F}"/>
                  </a:ext>
                </a:extLst>
              </p:cNvPr>
              <p:cNvSpPr txBox="1"/>
              <p:nvPr/>
            </p:nvSpPr>
            <p:spPr>
              <a:xfrm>
                <a:off x="2175259" y="3030532"/>
                <a:ext cx="2224083" cy="324457"/>
              </a:xfrm>
              <a:prstGeom prst="rect">
                <a:avLst/>
              </a:prstGeom>
            </p:spPr>
            <p:txBody>
              <a:bodyPr vert="horz" wrap="square" lIns="0" tIns="23909" rIns="0" bIns="0" rtlCol="0">
                <a:spAutoFit/>
              </a:bodyPr>
              <a:lstStyle>
                <a:defPPr>
                  <a:defRPr kern="0"/>
                </a:defPPr>
                <a:lvl1pPr marL="12700">
                  <a:lnSpc>
                    <a:spcPct val="100000"/>
                  </a:lnSpc>
                  <a:spcBef>
                    <a:spcPts val="95"/>
                  </a:spcBef>
                  <a:defRPr sz="1000">
                    <a:latin typeface="Arial"/>
                    <a:cs typeface="Arial"/>
                  </a:defRPr>
                </a:lvl1pPr>
              </a:lstStyle>
              <a:p>
                <a:r>
                  <a:rPr lang="en" sz="2800" dirty="0">
                    <a:latin typeface="Arial" panose="020B0604020202020204" pitchFamily="34" charset="0"/>
                    <a:cs typeface="Arial" panose="020B0604020202020204" pitchFamily="34" charset="0"/>
                  </a:rPr>
                  <a:t>Results</a:t>
                </a:r>
                <a:endParaRPr sz="2800" dirty="0">
                  <a:latin typeface="Arial" panose="020B0604020202020204" pitchFamily="34" charset="0"/>
                  <a:cs typeface="Arial" panose="020B0604020202020204" pitchFamily="34" charset="0"/>
                </a:endParaRPr>
              </a:p>
            </p:txBody>
          </p:sp>
          <p:sp>
            <p:nvSpPr>
              <p:cNvPr id="23" name="object 8">
                <a:extLst>
                  <a:ext uri="{FF2B5EF4-FFF2-40B4-BE49-F238E27FC236}">
                    <a16:creationId xmlns:a16="http://schemas.microsoft.com/office/drawing/2014/main" id="{D70BA7E4-1470-F178-5D49-5754B43E2D73}"/>
                  </a:ext>
                </a:extLst>
              </p:cNvPr>
              <p:cNvSpPr txBox="1"/>
              <p:nvPr/>
            </p:nvSpPr>
            <p:spPr>
              <a:xfrm>
                <a:off x="2175259" y="3526646"/>
                <a:ext cx="1177814" cy="324457"/>
              </a:xfrm>
              <a:prstGeom prst="rect">
                <a:avLst/>
              </a:prstGeom>
            </p:spPr>
            <p:txBody>
              <a:bodyPr vert="horz" wrap="square" lIns="0" tIns="23909" rIns="0" bIns="0" rtlCol="0">
                <a:spAutoFit/>
              </a:bodyPr>
              <a:lstStyle>
                <a:defPPr>
                  <a:defRPr kern="0"/>
                </a:defPPr>
                <a:lvl1pPr marL="12700">
                  <a:lnSpc>
                    <a:spcPct val="100000"/>
                  </a:lnSpc>
                  <a:spcBef>
                    <a:spcPts val="95"/>
                  </a:spcBef>
                  <a:defRPr sz="1000">
                    <a:latin typeface="Arial"/>
                    <a:cs typeface="Arial"/>
                  </a:defRPr>
                </a:lvl1pPr>
              </a:lstStyle>
              <a:p>
                <a:r>
                  <a:rPr lang="en-AU" sz="2800" dirty="0">
                    <a:latin typeface="Arial" panose="020B0604020202020204" pitchFamily="34" charset="0"/>
                    <a:cs typeface="Arial" panose="020B0604020202020204" pitchFamily="34" charset="0"/>
                  </a:rPr>
                  <a:t>Discussions</a:t>
                </a:r>
                <a:endParaRPr lang="en-AU" sz="3200" dirty="0">
                  <a:latin typeface="Arial" panose="020B0604020202020204" pitchFamily="34" charset="0"/>
                  <a:cs typeface="Arial" panose="020B0604020202020204" pitchFamily="34" charset="0"/>
                </a:endParaRPr>
              </a:p>
            </p:txBody>
          </p:sp>
          <p:grpSp>
            <p:nvGrpSpPr>
              <p:cNvPr id="25" name="组合 32">
                <a:extLst>
                  <a:ext uri="{FF2B5EF4-FFF2-40B4-BE49-F238E27FC236}">
                    <a16:creationId xmlns:a16="http://schemas.microsoft.com/office/drawing/2014/main" id="{152989EB-48A2-99EB-7447-CE7546ADE8D2}"/>
                  </a:ext>
                </a:extLst>
              </p:cNvPr>
              <p:cNvGrpSpPr/>
              <p:nvPr/>
            </p:nvGrpSpPr>
            <p:grpSpPr>
              <a:xfrm>
                <a:off x="1806973" y="2544289"/>
                <a:ext cx="217076" cy="289444"/>
                <a:chOff x="143535" y="1030359"/>
                <a:chExt cx="109543" cy="146062"/>
              </a:xfrm>
            </p:grpSpPr>
            <p:sp>
              <p:nvSpPr>
                <p:cNvPr id="35" name="椭圆 33">
                  <a:extLst>
                    <a:ext uri="{FF2B5EF4-FFF2-40B4-BE49-F238E27FC236}">
                      <a16:creationId xmlns:a16="http://schemas.microsoft.com/office/drawing/2014/main" id="{72869F70-896E-9D60-B6AE-0BC749050461}"/>
                    </a:ext>
                  </a:extLst>
                </p:cNvPr>
                <p:cNvSpPr/>
                <p:nvPr/>
              </p:nvSpPr>
              <p:spPr>
                <a:xfrm>
                  <a:off x="143535" y="1030359"/>
                  <a:ext cx="109542" cy="146062"/>
                </a:xfrm>
                <a:prstGeom prst="ellipse">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4800">
                    <a:latin typeface="Arial" panose="020B0604020202020204" pitchFamily="34" charset="0"/>
                    <a:cs typeface="Arial" panose="020B0604020202020204" pitchFamily="34" charset="0"/>
                  </a:endParaRPr>
                </a:p>
              </p:txBody>
            </p:sp>
            <p:sp>
              <p:nvSpPr>
                <p:cNvPr id="36" name="object 7">
                  <a:extLst>
                    <a:ext uri="{FF2B5EF4-FFF2-40B4-BE49-F238E27FC236}">
                      <a16:creationId xmlns:a16="http://schemas.microsoft.com/office/drawing/2014/main" id="{69DF2D4D-B310-934F-9BCF-445862D91409}"/>
                    </a:ext>
                  </a:extLst>
                </p:cNvPr>
                <p:cNvSpPr txBox="1">
                  <a:spLocks/>
                </p:cNvSpPr>
                <p:nvPr/>
              </p:nvSpPr>
              <p:spPr>
                <a:xfrm>
                  <a:off x="180053" y="1040282"/>
                  <a:ext cx="73025" cy="119432"/>
                </a:xfrm>
                <a:prstGeom prst="rect">
                  <a:avLst/>
                </a:prstGeom>
              </p:spPr>
              <p:txBody>
                <a:bodyPr vert="horz" wrap="square" lIns="0" tIns="23909" rIns="0" bIns="0" rtlCol="0">
                  <a:spAutoFit/>
                </a:bodyPr>
                <a:lstStyle/>
                <a:p>
                  <a:pPr marL="25168">
                    <a:spcBef>
                      <a:spcPts val="188"/>
                    </a:spcBef>
                  </a:pPr>
                  <a:r>
                    <a:rPr lang="en-US" sz="2000" spc="-40" dirty="0">
                      <a:solidFill>
                        <a:srgbClr val="E5EBEF"/>
                      </a:solidFill>
                      <a:latin typeface="Arial" panose="020B0604020202020204" pitchFamily="34" charset="0"/>
                      <a:cs typeface="Arial" panose="020B0604020202020204" pitchFamily="34" charset="0"/>
                    </a:rPr>
                    <a:t>2</a:t>
                  </a:r>
                  <a:endParaRPr sz="2000" dirty="0">
                    <a:latin typeface="Arial" panose="020B0604020202020204" pitchFamily="34" charset="0"/>
                    <a:cs typeface="Arial" panose="020B0604020202020204" pitchFamily="34" charset="0"/>
                  </a:endParaRPr>
                </a:p>
              </p:txBody>
            </p:sp>
          </p:grpSp>
          <p:grpSp>
            <p:nvGrpSpPr>
              <p:cNvPr id="26" name="组合 35">
                <a:extLst>
                  <a:ext uri="{FF2B5EF4-FFF2-40B4-BE49-F238E27FC236}">
                    <a16:creationId xmlns:a16="http://schemas.microsoft.com/office/drawing/2014/main" id="{ADBE0F32-2ADC-9F3D-B344-190C06F8B952}"/>
                  </a:ext>
                </a:extLst>
              </p:cNvPr>
              <p:cNvGrpSpPr/>
              <p:nvPr/>
            </p:nvGrpSpPr>
            <p:grpSpPr>
              <a:xfrm>
                <a:off x="1806973" y="3044043"/>
                <a:ext cx="217076" cy="289444"/>
                <a:chOff x="143535" y="1030359"/>
                <a:chExt cx="109543" cy="146062"/>
              </a:xfrm>
            </p:grpSpPr>
            <p:sp>
              <p:nvSpPr>
                <p:cNvPr id="33" name="椭圆 36">
                  <a:extLst>
                    <a:ext uri="{FF2B5EF4-FFF2-40B4-BE49-F238E27FC236}">
                      <a16:creationId xmlns:a16="http://schemas.microsoft.com/office/drawing/2014/main" id="{71F5D1B3-A799-3B4A-D9D2-E1781B813ACA}"/>
                    </a:ext>
                  </a:extLst>
                </p:cNvPr>
                <p:cNvSpPr/>
                <p:nvPr/>
              </p:nvSpPr>
              <p:spPr>
                <a:xfrm>
                  <a:off x="143535" y="1030359"/>
                  <a:ext cx="109542" cy="146062"/>
                </a:xfrm>
                <a:prstGeom prst="ellipse">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4800">
                    <a:latin typeface="Arial" panose="020B0604020202020204" pitchFamily="34" charset="0"/>
                    <a:cs typeface="Arial" panose="020B0604020202020204" pitchFamily="34" charset="0"/>
                  </a:endParaRPr>
                </a:p>
              </p:txBody>
            </p:sp>
            <p:sp>
              <p:nvSpPr>
                <p:cNvPr id="34" name="object 7">
                  <a:extLst>
                    <a:ext uri="{FF2B5EF4-FFF2-40B4-BE49-F238E27FC236}">
                      <a16:creationId xmlns:a16="http://schemas.microsoft.com/office/drawing/2014/main" id="{FF2D0589-DF3A-BD0E-C4CE-2266FBDFDD06}"/>
                    </a:ext>
                  </a:extLst>
                </p:cNvPr>
                <p:cNvSpPr txBox="1">
                  <a:spLocks/>
                </p:cNvSpPr>
                <p:nvPr/>
              </p:nvSpPr>
              <p:spPr>
                <a:xfrm>
                  <a:off x="180053" y="1040282"/>
                  <a:ext cx="73025" cy="119432"/>
                </a:xfrm>
                <a:prstGeom prst="rect">
                  <a:avLst/>
                </a:prstGeom>
              </p:spPr>
              <p:txBody>
                <a:bodyPr vert="horz" wrap="square" lIns="0" tIns="23909" rIns="0" bIns="0" rtlCol="0">
                  <a:spAutoFit/>
                </a:bodyPr>
                <a:lstStyle/>
                <a:p>
                  <a:pPr marL="25168">
                    <a:spcBef>
                      <a:spcPts val="188"/>
                    </a:spcBef>
                  </a:pPr>
                  <a:r>
                    <a:rPr lang="en-US" sz="2000" spc="-40" dirty="0">
                      <a:solidFill>
                        <a:srgbClr val="E5EBEF"/>
                      </a:solidFill>
                      <a:latin typeface="Arial" panose="020B0604020202020204" pitchFamily="34" charset="0"/>
                      <a:cs typeface="Arial" panose="020B0604020202020204" pitchFamily="34" charset="0"/>
                    </a:rPr>
                    <a:t>3</a:t>
                  </a:r>
                  <a:endParaRPr sz="2000" dirty="0">
                    <a:latin typeface="Arial" panose="020B0604020202020204" pitchFamily="34" charset="0"/>
                    <a:cs typeface="Arial" panose="020B0604020202020204" pitchFamily="34" charset="0"/>
                  </a:endParaRPr>
                </a:p>
              </p:txBody>
            </p:sp>
          </p:grpSp>
          <p:grpSp>
            <p:nvGrpSpPr>
              <p:cNvPr id="27" name="组合 38">
                <a:extLst>
                  <a:ext uri="{FF2B5EF4-FFF2-40B4-BE49-F238E27FC236}">
                    <a16:creationId xmlns:a16="http://schemas.microsoft.com/office/drawing/2014/main" id="{E11860E4-87BE-9699-1C81-532FFEBBF767}"/>
                  </a:ext>
                </a:extLst>
              </p:cNvPr>
              <p:cNvGrpSpPr/>
              <p:nvPr/>
            </p:nvGrpSpPr>
            <p:grpSpPr>
              <a:xfrm>
                <a:off x="1806973" y="3529656"/>
                <a:ext cx="217074" cy="289444"/>
                <a:chOff x="143535" y="1030359"/>
                <a:chExt cx="109542" cy="146062"/>
              </a:xfrm>
            </p:grpSpPr>
            <p:sp>
              <p:nvSpPr>
                <p:cNvPr id="31" name="椭圆 39">
                  <a:extLst>
                    <a:ext uri="{FF2B5EF4-FFF2-40B4-BE49-F238E27FC236}">
                      <a16:creationId xmlns:a16="http://schemas.microsoft.com/office/drawing/2014/main" id="{4D702E15-32CA-DE9A-6600-2156ED071AAF}"/>
                    </a:ext>
                  </a:extLst>
                </p:cNvPr>
                <p:cNvSpPr/>
                <p:nvPr/>
              </p:nvSpPr>
              <p:spPr>
                <a:xfrm>
                  <a:off x="143535" y="1030359"/>
                  <a:ext cx="109542" cy="146062"/>
                </a:xfrm>
                <a:prstGeom prst="ellipse">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4800">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29FA6C79-062D-D72B-019D-6EEC2258D200}"/>
                    </a:ext>
                  </a:extLst>
                </p:cNvPr>
                <p:cNvSpPr txBox="1">
                  <a:spLocks/>
                </p:cNvSpPr>
                <p:nvPr/>
              </p:nvSpPr>
              <p:spPr>
                <a:xfrm>
                  <a:off x="180052" y="1037496"/>
                  <a:ext cx="73025" cy="119432"/>
                </a:xfrm>
                <a:prstGeom prst="rect">
                  <a:avLst/>
                </a:prstGeom>
              </p:spPr>
              <p:txBody>
                <a:bodyPr vert="horz" wrap="square" lIns="0" tIns="23909" rIns="0" bIns="0" rtlCol="0">
                  <a:spAutoFit/>
                </a:bodyPr>
                <a:lstStyle/>
                <a:p>
                  <a:pPr marL="25168">
                    <a:spcBef>
                      <a:spcPts val="188"/>
                    </a:spcBef>
                  </a:pPr>
                  <a:r>
                    <a:rPr lang="en-US" sz="2000" spc="-40" dirty="0">
                      <a:solidFill>
                        <a:srgbClr val="E5EBEF"/>
                      </a:solidFill>
                      <a:latin typeface="Arial" panose="020B0604020202020204" pitchFamily="34" charset="0"/>
                      <a:cs typeface="Arial" panose="020B0604020202020204" pitchFamily="34" charset="0"/>
                    </a:rPr>
                    <a:t>4</a:t>
                  </a:r>
                  <a:endParaRPr sz="2000" dirty="0">
                    <a:latin typeface="Arial" panose="020B0604020202020204" pitchFamily="34" charset="0"/>
                    <a:cs typeface="Arial" panose="020B0604020202020204" pitchFamily="34" charset="0"/>
                  </a:endParaRPr>
                </a:p>
              </p:txBody>
            </p:sp>
          </p:grpSp>
          <p:sp>
            <p:nvSpPr>
              <p:cNvPr id="30" name="object 7">
                <a:extLst>
                  <a:ext uri="{FF2B5EF4-FFF2-40B4-BE49-F238E27FC236}">
                    <a16:creationId xmlns:a16="http://schemas.microsoft.com/office/drawing/2014/main" id="{09FD2CDE-E53F-3200-D912-C604C20430A3}"/>
                  </a:ext>
                </a:extLst>
              </p:cNvPr>
              <p:cNvSpPr txBox="1">
                <a:spLocks/>
              </p:cNvSpPr>
              <p:nvPr/>
            </p:nvSpPr>
            <p:spPr>
              <a:xfrm>
                <a:off x="1879339" y="4037341"/>
                <a:ext cx="144710" cy="236673"/>
              </a:xfrm>
              <a:prstGeom prst="rect">
                <a:avLst/>
              </a:prstGeom>
            </p:spPr>
            <p:txBody>
              <a:bodyPr vert="horz" wrap="square" lIns="0" tIns="23909" rIns="0" bIns="0" rtlCol="0">
                <a:spAutoFit/>
              </a:bodyPr>
              <a:lstStyle/>
              <a:p>
                <a:pPr marL="25168">
                  <a:spcBef>
                    <a:spcPts val="188"/>
                  </a:spcBef>
                </a:pPr>
                <a:r>
                  <a:rPr lang="en-US" sz="2000" spc="-40" dirty="0">
                    <a:solidFill>
                      <a:srgbClr val="E5EBEF"/>
                    </a:solidFill>
                    <a:latin typeface="Arial" panose="020B0604020202020204" pitchFamily="34" charset="0"/>
                    <a:cs typeface="Arial" panose="020B0604020202020204" pitchFamily="34" charset="0"/>
                  </a:rPr>
                  <a:t>5</a:t>
                </a:r>
                <a:endParaRPr sz="2000" dirty="0">
                  <a:latin typeface="Arial" panose="020B0604020202020204" pitchFamily="34" charset="0"/>
                  <a:cs typeface="Arial" panose="020B0604020202020204" pitchFamily="34" charset="0"/>
                </a:endParaRPr>
              </a:p>
            </p:txBody>
          </p:sp>
        </p:grpSp>
      </p:grpSp>
      <p:sp>
        <p:nvSpPr>
          <p:cNvPr id="39" name="TextBox 38">
            <a:extLst>
              <a:ext uri="{FF2B5EF4-FFF2-40B4-BE49-F238E27FC236}">
                <a16:creationId xmlns:a16="http://schemas.microsoft.com/office/drawing/2014/main" id="{1A0D616F-3EE8-5437-3CAB-507F01220948}"/>
              </a:ext>
            </a:extLst>
          </p:cNvPr>
          <p:cNvSpPr txBox="1"/>
          <p:nvPr/>
        </p:nvSpPr>
        <p:spPr>
          <a:xfrm>
            <a:off x="1053465" y="3236187"/>
            <a:ext cx="3276921" cy="646331"/>
          </a:xfrm>
          <a:prstGeom prst="rect">
            <a:avLst/>
          </a:prstGeom>
          <a:noFill/>
        </p:spPr>
        <p:txBody>
          <a:bodyPr wrap="square" rtlCol="0">
            <a:spAutoFit/>
          </a:bodyPr>
          <a:lstStyle/>
          <a:p>
            <a:r>
              <a:rPr lang="en-US" sz="3600" b="1" dirty="0"/>
              <a:t>CONTENT</a:t>
            </a:r>
          </a:p>
        </p:txBody>
      </p:sp>
    </p:spTree>
    <p:extLst>
      <p:ext uri="{BB962C8B-B14F-4D97-AF65-F5344CB8AC3E}">
        <p14:creationId xmlns:p14="http://schemas.microsoft.com/office/powerpoint/2010/main" val="257440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63EC3F-0345-7D6F-0119-73692BB8B659}"/>
              </a:ext>
            </a:extLst>
          </p:cNvPr>
          <p:cNvSpPr>
            <a:spLocks noGrp="1"/>
          </p:cNvSpPr>
          <p:nvPr>
            <p:ph type="title"/>
          </p:nvPr>
        </p:nvSpPr>
        <p:spPr>
          <a:xfrm>
            <a:off x="0" y="11151"/>
            <a:ext cx="6858000" cy="725488"/>
          </a:xfrm>
          <a:solidFill>
            <a:srgbClr val="000F46"/>
          </a:solidFill>
        </p:spPr>
        <p:txBody>
          <a:bodyPr lIns="180000" anchor="ct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5" name="Content Placeholder 4">
            <a:extLst>
              <a:ext uri="{FF2B5EF4-FFF2-40B4-BE49-F238E27FC236}">
                <a16:creationId xmlns:a16="http://schemas.microsoft.com/office/drawing/2014/main" id="{C15D64B1-5594-9834-FDB0-D31406E3C04B}"/>
              </a:ext>
            </a:extLst>
          </p:cNvPr>
          <p:cNvGraphicFramePr>
            <a:graphicFrameLocks noGrp="1"/>
          </p:cNvGraphicFramePr>
          <p:nvPr>
            <p:ph sz="quarter" idx="14"/>
            <p:extLst>
              <p:ext uri="{D42A27DB-BD31-4B8C-83A1-F6EECF244321}">
                <p14:modId xmlns:p14="http://schemas.microsoft.com/office/powerpoint/2010/main" val="599601697"/>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58CA1189-9218-C906-7AE8-5DF53AD1B156}"/>
              </a:ext>
            </a:extLst>
          </p:cNvPr>
          <p:cNvGraphicFramePr/>
          <p:nvPr>
            <p:extLst>
              <p:ext uri="{D42A27DB-BD31-4B8C-83A1-F6EECF244321}">
                <p14:modId xmlns:p14="http://schemas.microsoft.com/office/powerpoint/2010/main" val="1561734604"/>
              </p:ext>
            </p:extLst>
          </p:nvPr>
        </p:nvGraphicFramePr>
        <p:xfrm>
          <a:off x="367674" y="1045981"/>
          <a:ext cx="4267200" cy="37546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a:extLst>
              <a:ext uri="{FF2B5EF4-FFF2-40B4-BE49-F238E27FC236}">
                <a16:creationId xmlns:a16="http://schemas.microsoft.com/office/drawing/2014/main" id="{937672A9-D4FC-B33C-93B4-6909CAE8B816}"/>
              </a:ext>
            </a:extLst>
          </p:cNvPr>
          <p:cNvSpPr txBox="1"/>
          <p:nvPr/>
        </p:nvSpPr>
        <p:spPr>
          <a:xfrm>
            <a:off x="762000" y="4982466"/>
            <a:ext cx="4267200" cy="461537"/>
          </a:xfrm>
          <a:prstGeom prst="rect">
            <a:avLst/>
          </a:prstGeom>
          <a:noFill/>
        </p:spPr>
        <p:txBody>
          <a:bodyPr wrap="square" rtlCol="0">
            <a:spAutoFit/>
          </a:bodyPr>
          <a:lstStyle/>
          <a:p>
            <a:r>
              <a:rPr lang="en-US" b="1" dirty="0"/>
              <a:t>Man is NOT </a:t>
            </a:r>
            <a:r>
              <a:rPr lang="en-US" b="1" dirty="0" err="1"/>
              <a:t>perfectable</a:t>
            </a:r>
            <a:endParaRPr lang="en-US" b="1" dirty="0"/>
          </a:p>
        </p:txBody>
      </p:sp>
      <p:sp>
        <p:nvSpPr>
          <p:cNvPr id="9" name="Content Placeholder 3">
            <a:extLst>
              <a:ext uri="{FF2B5EF4-FFF2-40B4-BE49-F238E27FC236}">
                <a16:creationId xmlns:a16="http://schemas.microsoft.com/office/drawing/2014/main" id="{A83481E4-EBD8-D826-3B90-E78F49E6A040}"/>
              </a:ext>
            </a:extLst>
          </p:cNvPr>
          <p:cNvSpPr txBox="1">
            <a:spLocks/>
          </p:cNvSpPr>
          <p:nvPr/>
        </p:nvSpPr>
        <p:spPr>
          <a:xfrm>
            <a:off x="4899102" y="1356006"/>
            <a:ext cx="6477000" cy="1369875"/>
          </a:xfrm>
          <a:prstGeom prst="rect">
            <a:avLst/>
          </a:prstGeom>
        </p:spPr>
        <p:txBody>
          <a:bodyPr vert="horz" lIns="0" tIns="0" rIns="0" bIns="0" rtlCol="0">
            <a:noAutofit/>
          </a:bodyPr>
          <a:lstStyle>
            <a:lvl1pPr marL="0" indent="0" algn="l" defTabSz="1218804" rtl="0" eaLnBrk="1" latinLnBrk="0" hangingPunct="1">
              <a:lnSpc>
                <a:spcPts val="2400"/>
              </a:lnSpc>
              <a:spcBef>
                <a:spcPts val="0"/>
              </a:spcBef>
              <a:spcAft>
                <a:spcPts val="600"/>
              </a:spcAft>
              <a:buFont typeface="Arial" pitchFamily="34" charset="0"/>
              <a:buNone/>
              <a:defRPr sz="2200" b="1" kern="1200" baseline="0">
                <a:solidFill>
                  <a:schemeClr val="bg2"/>
                </a:solidFill>
                <a:latin typeface="+mn-lt"/>
                <a:ea typeface="+mn-ea"/>
                <a:cs typeface="Arial" pitchFamily="34" charset="0"/>
              </a:defRPr>
            </a:lvl1pPr>
            <a:lvl2pPr marL="0" indent="0" algn="l" defTabSz="1218804" rtl="0" eaLnBrk="1" latinLnBrk="0" hangingPunct="1">
              <a:lnSpc>
                <a:spcPts val="2400"/>
              </a:lnSpc>
              <a:spcBef>
                <a:spcPts val="0"/>
              </a:spcBef>
              <a:spcAft>
                <a:spcPts val="600"/>
              </a:spcAft>
              <a:buClr>
                <a:schemeClr val="accent1"/>
              </a:buClr>
              <a:buSzPct val="100000"/>
              <a:buFontTx/>
              <a:buNone/>
              <a:defRPr sz="2200" kern="1200">
                <a:solidFill>
                  <a:schemeClr val="bg2"/>
                </a:solidFill>
                <a:latin typeface="+mn-lt"/>
                <a:ea typeface="+mn-ea"/>
                <a:cs typeface="Arial" pitchFamily="34" charset="0"/>
              </a:defRPr>
            </a:lvl2pPr>
            <a:lvl3pPr marL="0" indent="-239922" algn="l" defTabSz="1218804" rtl="0" eaLnBrk="1" latinLnBrk="0" hangingPunct="1">
              <a:lnSpc>
                <a:spcPts val="2600"/>
              </a:lnSpc>
              <a:spcBef>
                <a:spcPts val="0"/>
              </a:spcBef>
              <a:spcAft>
                <a:spcPts val="600"/>
              </a:spcAft>
              <a:buClr>
                <a:srgbClr val="2C421D"/>
              </a:buClr>
              <a:buSzPct val="100000"/>
              <a:buFont typeface="Arial" panose="020B0604020202020204" pitchFamily="34" charset="0"/>
              <a:buChar char="•"/>
              <a:defRPr sz="2400" kern="1200">
                <a:solidFill>
                  <a:schemeClr val="bg2"/>
                </a:solidFill>
                <a:latin typeface="+mn-lt"/>
                <a:ea typeface="+mn-ea"/>
                <a:cs typeface="Arial" pitchFamily="34" charset="0"/>
              </a:defRPr>
            </a:lvl3pPr>
            <a:lvl4pPr marL="47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4pPr>
            <a:lvl5pPr marL="72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baseline="0">
                <a:solidFill>
                  <a:schemeClr val="bg2"/>
                </a:solidFill>
                <a:latin typeface="+mn-lt"/>
                <a:ea typeface="+mn-ea"/>
                <a:cs typeface="Arial" pitchFamily="34" charset="0"/>
              </a:defRPr>
            </a:lvl5pPr>
            <a:lvl6pPr marL="96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6pPr>
            <a:lvl7pPr marL="119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7pPr>
            <a:lvl8pPr marL="144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8pPr>
            <a:lvl9pPr marL="168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9pPr>
          </a:lstStyle>
          <a:p>
            <a:pPr>
              <a:lnSpc>
                <a:spcPct val="120000"/>
              </a:lnSpc>
            </a:pPr>
            <a:r>
              <a:rPr lang="en-US" dirty="0"/>
              <a:t>Hypothesis 1: Medical ignorance</a:t>
            </a:r>
          </a:p>
          <a:p>
            <a:pPr marL="821700" lvl="3" indent="-342900">
              <a:lnSpc>
                <a:spcPct val="120000"/>
              </a:lnSpc>
            </a:pPr>
            <a:r>
              <a:rPr lang="en-US" b="0" dirty="0"/>
              <a:t>Lack of knowledge or awareness about the medical standards, procedures, etc.</a:t>
            </a:r>
          </a:p>
          <a:p>
            <a:pPr marL="821700" lvl="3" indent="-342900">
              <a:lnSpc>
                <a:spcPct val="120000"/>
              </a:lnSpc>
            </a:pPr>
            <a:r>
              <a:rPr lang="en-US" b="0" dirty="0"/>
              <a:t>Errors caused by it could be eliminated by training or coercion. i.e., “</a:t>
            </a:r>
            <a:r>
              <a:rPr lang="en-US" b="1" dirty="0" err="1"/>
              <a:t>perfectable</a:t>
            </a:r>
            <a:r>
              <a:rPr lang="en-US" b="0" dirty="0"/>
              <a:t>”</a:t>
            </a:r>
            <a:endParaRPr lang="en-US" dirty="0"/>
          </a:p>
          <a:p>
            <a:pPr>
              <a:lnSpc>
                <a:spcPct val="120000"/>
              </a:lnSpc>
            </a:pPr>
            <a:endParaRPr lang="en-US" dirty="0"/>
          </a:p>
          <a:p>
            <a:pPr>
              <a:lnSpc>
                <a:spcPct val="120000"/>
              </a:lnSpc>
            </a:pPr>
            <a:endParaRPr lang="en-US" dirty="0"/>
          </a:p>
          <a:p>
            <a:pPr>
              <a:lnSpc>
                <a:spcPct val="120000"/>
              </a:lnSpc>
            </a:pPr>
            <a:endParaRPr lang="en-US" dirty="0"/>
          </a:p>
          <a:p>
            <a:pPr>
              <a:lnSpc>
                <a:spcPct val="120000"/>
              </a:lnSpc>
            </a:pPr>
            <a:endParaRPr lang="en-US" dirty="0"/>
          </a:p>
        </p:txBody>
      </p:sp>
      <p:sp>
        <p:nvSpPr>
          <p:cNvPr id="10" name="Rounded Rectangle 9">
            <a:extLst>
              <a:ext uri="{FF2B5EF4-FFF2-40B4-BE49-F238E27FC236}">
                <a16:creationId xmlns:a16="http://schemas.microsoft.com/office/drawing/2014/main" id="{0D8EF16D-8E55-A427-90BA-472B7365F623}"/>
              </a:ext>
            </a:extLst>
          </p:cNvPr>
          <p:cNvSpPr/>
          <p:nvPr/>
        </p:nvSpPr>
        <p:spPr>
          <a:xfrm>
            <a:off x="609600" y="4800600"/>
            <a:ext cx="3886200" cy="838200"/>
          </a:xfrm>
          <a:prstGeom prst="roundRect">
            <a:avLst/>
          </a:prstGeom>
          <a:noFill/>
          <a:ln w="34925">
            <a:solidFill>
              <a:schemeClr val="accent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5D9B09B8-B637-AF18-CB6B-8F6A95320608}"/>
              </a:ext>
            </a:extLst>
          </p:cNvPr>
          <p:cNvSpPr txBox="1"/>
          <p:nvPr/>
        </p:nvSpPr>
        <p:spPr>
          <a:xfrm>
            <a:off x="4847063" y="3899355"/>
            <a:ext cx="6642726" cy="1680012"/>
          </a:xfrm>
          <a:prstGeom prst="rect">
            <a:avLst/>
          </a:prstGeom>
          <a:noFill/>
        </p:spPr>
        <p:txBody>
          <a:bodyPr wrap="square">
            <a:spAutoFit/>
          </a:bodyPr>
          <a:lstStyle/>
          <a:p>
            <a:pPr>
              <a:lnSpc>
                <a:spcPct val="120000"/>
              </a:lnSpc>
            </a:pPr>
            <a:r>
              <a:rPr lang="en-US" sz="2200" b="1" dirty="0">
                <a:solidFill>
                  <a:schemeClr val="bg2"/>
                </a:solidFill>
                <a:cs typeface="Arial" pitchFamily="34" charset="0"/>
              </a:rPr>
              <a:t>Hypothesis 2: Human Intrinsic limits</a:t>
            </a:r>
          </a:p>
          <a:p>
            <a:pPr marL="821700" lvl="3" indent="-342900" defTabSz="1218804">
              <a:lnSpc>
                <a:spcPct val="120000"/>
              </a:lnSpc>
              <a:spcAft>
                <a:spcPts val="600"/>
              </a:spcAft>
              <a:buClr>
                <a:schemeClr val="accent1"/>
              </a:buClr>
              <a:buSzPct val="100000"/>
              <a:buFont typeface="Arial" panose="020B0604020202020204" pitchFamily="34" charset="0"/>
              <a:buChar char="‒"/>
            </a:pPr>
            <a:r>
              <a:rPr lang="en-US" sz="2200" dirty="0">
                <a:solidFill>
                  <a:schemeClr val="bg2"/>
                </a:solidFill>
                <a:cs typeface="Arial" pitchFamily="34" charset="0"/>
              </a:rPr>
              <a:t>Th amount of data presented to the physician per unit time is more than they can process without error</a:t>
            </a:r>
          </a:p>
        </p:txBody>
      </p:sp>
      <p:sp>
        <p:nvSpPr>
          <p:cNvPr id="14" name="Slide Number Placeholder 13">
            <a:extLst>
              <a:ext uri="{FF2B5EF4-FFF2-40B4-BE49-F238E27FC236}">
                <a16:creationId xmlns:a16="http://schemas.microsoft.com/office/drawing/2014/main" id="{9E8A8619-B905-06F8-8F08-560EDE8CC3DD}"/>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3</a:t>
            </a:fld>
            <a:r>
              <a:t>]</a:t>
            </a:r>
            <a:endParaRPr lang="en-AU" dirty="0"/>
          </a:p>
        </p:txBody>
      </p:sp>
      <p:sp>
        <p:nvSpPr>
          <p:cNvPr id="15" name="Rounded Rectangle 14">
            <a:extLst>
              <a:ext uri="{FF2B5EF4-FFF2-40B4-BE49-F238E27FC236}">
                <a16:creationId xmlns:a16="http://schemas.microsoft.com/office/drawing/2014/main" id="{8B36F164-4224-A99C-0C6B-4413666F47B0}"/>
              </a:ext>
            </a:extLst>
          </p:cNvPr>
          <p:cNvSpPr/>
          <p:nvPr/>
        </p:nvSpPr>
        <p:spPr>
          <a:xfrm>
            <a:off x="4847062" y="3808992"/>
            <a:ext cx="6642725" cy="1829808"/>
          </a:xfrm>
          <a:prstGeom prst="roundRect">
            <a:avLst/>
          </a:prstGeom>
          <a:noFill/>
          <a:ln w="34925">
            <a:solidFill>
              <a:schemeClr val="accent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410411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102F34-8BA6-D5E2-73AA-D9177D5BE298}"/>
              </a:ext>
            </a:extLst>
          </p:cNvPr>
          <p:cNvGrpSpPr/>
          <p:nvPr/>
        </p:nvGrpSpPr>
        <p:grpSpPr>
          <a:xfrm>
            <a:off x="790532" y="1049041"/>
            <a:ext cx="1524000" cy="1528116"/>
            <a:chOff x="2181505" y="1337296"/>
            <a:chExt cx="1098946" cy="1098946"/>
          </a:xfrm>
        </p:grpSpPr>
        <p:sp>
          <p:nvSpPr>
            <p:cNvPr id="3" name="Oval 2">
              <a:extLst>
                <a:ext uri="{FF2B5EF4-FFF2-40B4-BE49-F238E27FC236}">
                  <a16:creationId xmlns:a16="http://schemas.microsoft.com/office/drawing/2014/main" id="{C4A0EE39-BC00-2639-CF84-183DD8778F83}"/>
                </a:ext>
              </a:extLst>
            </p:cNvPr>
            <p:cNvSpPr/>
            <p:nvPr/>
          </p:nvSpPr>
          <p:spPr>
            <a:xfrm>
              <a:off x="2181505" y="1337296"/>
              <a:ext cx="1098946" cy="1098946"/>
            </a:xfrm>
            <a:prstGeom prst="ellipse">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a:lstStyle/>
            <a:p>
              <a:endParaRPr lang="en-US"/>
            </a:p>
          </p:txBody>
        </p:sp>
        <p:sp>
          <p:nvSpPr>
            <p:cNvPr id="4" name="Oval 4">
              <a:extLst>
                <a:ext uri="{FF2B5EF4-FFF2-40B4-BE49-F238E27FC236}">
                  <a16:creationId xmlns:a16="http://schemas.microsoft.com/office/drawing/2014/main" id="{D34E5F4D-0D8F-D83C-FE39-F4B7D67115EF}"/>
                </a:ext>
              </a:extLst>
            </p:cNvPr>
            <p:cNvSpPr txBox="1"/>
            <p:nvPr/>
          </p:nvSpPr>
          <p:spPr>
            <a:xfrm>
              <a:off x="2342442" y="1498233"/>
              <a:ext cx="777072" cy="777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Intrinsic limits</a:t>
              </a:r>
            </a:p>
          </p:txBody>
        </p:sp>
      </p:grpSp>
      <p:sp>
        <p:nvSpPr>
          <p:cNvPr id="10" name="TextBox 9">
            <a:extLst>
              <a:ext uri="{FF2B5EF4-FFF2-40B4-BE49-F238E27FC236}">
                <a16:creationId xmlns:a16="http://schemas.microsoft.com/office/drawing/2014/main" id="{B0B523EA-2418-D2EF-3BAD-1BAE080E566E}"/>
              </a:ext>
            </a:extLst>
          </p:cNvPr>
          <p:cNvSpPr txBox="1"/>
          <p:nvPr/>
        </p:nvSpPr>
        <p:spPr>
          <a:xfrm>
            <a:off x="2668896" y="1317234"/>
            <a:ext cx="7160904" cy="1199944"/>
          </a:xfrm>
          <a:prstGeom prst="rect">
            <a:avLst/>
          </a:prstGeom>
          <a:noFill/>
        </p:spPr>
        <p:txBody>
          <a:bodyPr wrap="square" rtlCol="0">
            <a:spAutoFit/>
          </a:bodyPr>
          <a:lstStyle/>
          <a:p>
            <a:r>
              <a:rPr lang="en-US" dirty="0"/>
              <a:t>Information theory states that to eliminate such error, one must commit more time to the processing the the relevant data.</a:t>
            </a:r>
          </a:p>
        </p:txBody>
      </p:sp>
      <p:pic>
        <p:nvPicPr>
          <p:cNvPr id="12" name="Graphic 11" descr="Group with solid fill">
            <a:extLst>
              <a:ext uri="{FF2B5EF4-FFF2-40B4-BE49-F238E27FC236}">
                <a16:creationId xmlns:a16="http://schemas.microsoft.com/office/drawing/2014/main" id="{E12741B6-8587-FCE3-9BA0-32DDDADFF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2350" y="2999232"/>
            <a:ext cx="914400" cy="914400"/>
          </a:xfrm>
          <a:prstGeom prst="rect">
            <a:avLst/>
          </a:prstGeom>
        </p:spPr>
      </p:pic>
      <p:sp>
        <p:nvSpPr>
          <p:cNvPr id="21" name="Right Arrow 20">
            <a:extLst>
              <a:ext uri="{FF2B5EF4-FFF2-40B4-BE49-F238E27FC236}">
                <a16:creationId xmlns:a16="http://schemas.microsoft.com/office/drawing/2014/main" id="{65863982-0A2C-4B46-C31E-0B833E43E3FF}"/>
              </a:ext>
            </a:extLst>
          </p:cNvPr>
          <p:cNvSpPr/>
          <p:nvPr/>
        </p:nvSpPr>
        <p:spPr>
          <a:xfrm>
            <a:off x="3845350" y="3352800"/>
            <a:ext cx="3505200" cy="304800"/>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30" name="Group 29">
            <a:extLst>
              <a:ext uri="{FF2B5EF4-FFF2-40B4-BE49-F238E27FC236}">
                <a16:creationId xmlns:a16="http://schemas.microsoft.com/office/drawing/2014/main" id="{01139235-2EF4-E080-8783-1F7A23E42D53}"/>
              </a:ext>
            </a:extLst>
          </p:cNvPr>
          <p:cNvGrpSpPr/>
          <p:nvPr/>
        </p:nvGrpSpPr>
        <p:grpSpPr>
          <a:xfrm>
            <a:off x="7495880" y="3074144"/>
            <a:ext cx="1681113" cy="725488"/>
            <a:chOff x="7234287" y="3125788"/>
            <a:chExt cx="2062113" cy="838200"/>
          </a:xfrm>
        </p:grpSpPr>
        <p:pic>
          <p:nvPicPr>
            <p:cNvPr id="20" name="Graphic 19" descr="Internet with solid fill">
              <a:extLst>
                <a:ext uri="{FF2B5EF4-FFF2-40B4-BE49-F238E27FC236}">
                  <a16:creationId xmlns:a16="http://schemas.microsoft.com/office/drawing/2014/main" id="{4B470987-0647-6A75-1635-94389550A4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4287" y="3125788"/>
              <a:ext cx="838200" cy="838200"/>
            </a:xfrm>
            <a:prstGeom prst="rect">
              <a:avLst/>
            </a:prstGeom>
          </p:spPr>
        </p:pic>
        <p:pic>
          <p:nvPicPr>
            <p:cNvPr id="27" name="Graphic 26" descr="Programmer female with solid fill">
              <a:extLst>
                <a:ext uri="{FF2B5EF4-FFF2-40B4-BE49-F238E27FC236}">
                  <a16:creationId xmlns:a16="http://schemas.microsoft.com/office/drawing/2014/main" id="{E21FA8FF-3B91-1A99-6FC0-E49A47767E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1000" y="3150344"/>
              <a:ext cx="685800" cy="685800"/>
            </a:xfrm>
            <a:prstGeom prst="rect">
              <a:avLst/>
            </a:prstGeom>
          </p:spPr>
        </p:pic>
        <p:pic>
          <p:nvPicPr>
            <p:cNvPr id="29" name="Graphic 28" descr="Programmer male with solid fill">
              <a:extLst>
                <a:ext uri="{FF2B5EF4-FFF2-40B4-BE49-F238E27FC236}">
                  <a16:creationId xmlns:a16="http://schemas.microsoft.com/office/drawing/2014/main" id="{3128787A-AE4D-B894-2E51-84C7BB278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10600" y="3150344"/>
              <a:ext cx="685800" cy="685800"/>
            </a:xfrm>
            <a:prstGeom prst="rect">
              <a:avLst/>
            </a:prstGeom>
          </p:spPr>
        </p:pic>
      </p:grpSp>
      <p:sp>
        <p:nvSpPr>
          <p:cNvPr id="31" name="TextBox 30">
            <a:extLst>
              <a:ext uri="{FF2B5EF4-FFF2-40B4-BE49-F238E27FC236}">
                <a16:creationId xmlns:a16="http://schemas.microsoft.com/office/drawing/2014/main" id="{5463B750-1F12-CBED-ECAF-255025780E8D}"/>
              </a:ext>
            </a:extLst>
          </p:cNvPr>
          <p:cNvSpPr txBox="1"/>
          <p:nvPr/>
        </p:nvSpPr>
        <p:spPr>
          <a:xfrm>
            <a:off x="4146614" y="3016661"/>
            <a:ext cx="3280135" cy="640939"/>
          </a:xfrm>
          <a:prstGeom prst="rect">
            <a:avLst/>
          </a:prstGeom>
          <a:noFill/>
        </p:spPr>
        <p:txBody>
          <a:bodyPr wrap="square" rtlCol="0">
            <a:spAutoFit/>
          </a:bodyPr>
          <a:lstStyle/>
          <a:p>
            <a:r>
              <a:rPr lang="en-US" sz="1800" dirty="0">
                <a:solidFill>
                  <a:schemeClr val="tx1"/>
                </a:solidFill>
              </a:rPr>
              <a:t>rote and repetitive tasks</a:t>
            </a:r>
          </a:p>
          <a:p>
            <a:endParaRPr lang="en-US" sz="1800" dirty="0"/>
          </a:p>
        </p:txBody>
      </p:sp>
      <p:sp>
        <p:nvSpPr>
          <p:cNvPr id="32" name="TextBox 31">
            <a:extLst>
              <a:ext uri="{FF2B5EF4-FFF2-40B4-BE49-F238E27FC236}">
                <a16:creationId xmlns:a16="http://schemas.microsoft.com/office/drawing/2014/main" id="{F20D9F35-C44A-C48D-01D7-FA0CBD06E4F5}"/>
              </a:ext>
            </a:extLst>
          </p:cNvPr>
          <p:cNvSpPr txBox="1"/>
          <p:nvPr/>
        </p:nvSpPr>
        <p:spPr>
          <a:xfrm>
            <a:off x="1736527" y="3951941"/>
            <a:ext cx="9289098" cy="2212657"/>
          </a:xfrm>
          <a:prstGeom prst="rect">
            <a:avLst/>
          </a:prstGeom>
          <a:noFill/>
        </p:spPr>
        <p:txBody>
          <a:bodyPr wrap="square" rtlCol="0">
            <a:spAutoFit/>
          </a:bodyPr>
          <a:lstStyle/>
          <a:p>
            <a:r>
              <a:rPr lang="en-US" b="1" dirty="0"/>
              <a:t>Computer could help!</a:t>
            </a:r>
          </a:p>
          <a:p>
            <a:endParaRPr lang="en-US" sz="2000" dirty="0"/>
          </a:p>
          <a:p>
            <a:pPr marL="342900" indent="-342900">
              <a:lnSpc>
                <a:spcPct val="120000"/>
              </a:lnSpc>
              <a:buFont typeface="Arial" panose="020B0604020202020204" pitchFamily="34" charset="0"/>
              <a:buChar char="•"/>
            </a:pPr>
            <a:r>
              <a:rPr lang="en-US" sz="2000" dirty="0"/>
              <a:t>Given necessary decision logic (protocols), computer could perform these tasks and thereby provide the necessary processing time.</a:t>
            </a:r>
          </a:p>
          <a:p>
            <a:pPr marL="342900" indent="-342900">
              <a:lnSpc>
                <a:spcPct val="120000"/>
              </a:lnSpc>
              <a:buFont typeface="Arial" panose="020B0604020202020204" pitchFamily="34" charset="0"/>
              <a:buChar char="•"/>
            </a:pPr>
            <a:r>
              <a:rPr lang="en-US" sz="2000" b="1" dirty="0" err="1"/>
              <a:t>Regenstrief</a:t>
            </a:r>
            <a:r>
              <a:rPr lang="en-US" sz="2000" b="1" dirty="0"/>
              <a:t> Medical Record System: </a:t>
            </a:r>
            <a:r>
              <a:rPr lang="en-US" sz="2000" dirty="0"/>
              <a:t>a computerized </a:t>
            </a:r>
            <a:r>
              <a:rPr lang="en-US" sz="2000" dirty="0" err="1"/>
              <a:t>medidal</a:t>
            </a:r>
            <a:r>
              <a:rPr lang="en-US" sz="2000" dirty="0"/>
              <a:t>-record system that performs simple informational tasks by </a:t>
            </a:r>
            <a:r>
              <a:rPr lang="en-US" sz="2000" b="1" dirty="0"/>
              <a:t>protocols</a:t>
            </a:r>
          </a:p>
        </p:txBody>
      </p:sp>
      <p:sp>
        <p:nvSpPr>
          <p:cNvPr id="37" name="Title 1">
            <a:extLst>
              <a:ext uri="{FF2B5EF4-FFF2-40B4-BE49-F238E27FC236}">
                <a16:creationId xmlns:a16="http://schemas.microsoft.com/office/drawing/2014/main" id="{BDE57167-07F6-5474-B955-D90B685FBF5B}"/>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40" name="Content Placeholder 4">
            <a:extLst>
              <a:ext uri="{FF2B5EF4-FFF2-40B4-BE49-F238E27FC236}">
                <a16:creationId xmlns:a16="http://schemas.microsoft.com/office/drawing/2014/main" id="{5F048A3E-6069-D604-901A-9550D04DFE8B}"/>
              </a:ext>
            </a:extLst>
          </p:cNvPr>
          <p:cNvGraphicFramePr>
            <a:graphicFrameLocks/>
          </p:cNvGraphicFramePr>
          <p:nvPr>
            <p:extLst>
              <p:ext uri="{D42A27DB-BD31-4B8C-83A1-F6EECF244321}">
                <p14:modId xmlns:p14="http://schemas.microsoft.com/office/powerpoint/2010/main" val="908831566"/>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4" name="Slide Number Placeholder 13">
            <a:extLst>
              <a:ext uri="{FF2B5EF4-FFF2-40B4-BE49-F238E27FC236}">
                <a16:creationId xmlns:a16="http://schemas.microsoft.com/office/drawing/2014/main" id="{DE14B868-26B8-3C5B-75D1-3B04D79C2AC2}"/>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4</a:t>
            </a:fld>
            <a:r>
              <a:t>]</a:t>
            </a:r>
            <a:endParaRPr lang="en-AU" dirty="0"/>
          </a:p>
        </p:txBody>
      </p:sp>
    </p:spTree>
    <p:extLst>
      <p:ext uri="{BB962C8B-B14F-4D97-AF65-F5344CB8AC3E}">
        <p14:creationId xmlns:p14="http://schemas.microsoft.com/office/powerpoint/2010/main" val="250301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0D9F35-C44A-C48D-01D7-FA0CBD06E4F5}"/>
              </a:ext>
            </a:extLst>
          </p:cNvPr>
          <p:cNvSpPr txBox="1"/>
          <p:nvPr/>
        </p:nvSpPr>
        <p:spPr>
          <a:xfrm>
            <a:off x="3352800" y="857564"/>
            <a:ext cx="5486400" cy="461537"/>
          </a:xfrm>
          <a:prstGeom prst="rect">
            <a:avLst/>
          </a:prstGeom>
          <a:noFill/>
        </p:spPr>
        <p:txBody>
          <a:bodyPr wrap="square" rtlCol="0">
            <a:spAutoFit/>
          </a:bodyPr>
          <a:lstStyle/>
          <a:p>
            <a:r>
              <a:rPr lang="en-US" b="1" dirty="0" err="1"/>
              <a:t>Regenstrief</a:t>
            </a:r>
            <a:r>
              <a:rPr lang="en-US" b="1" dirty="0"/>
              <a:t> Medical Record System</a:t>
            </a:r>
          </a:p>
        </p:txBody>
      </p:sp>
      <p:sp>
        <p:nvSpPr>
          <p:cNvPr id="7" name="TextBox 6">
            <a:extLst>
              <a:ext uri="{FF2B5EF4-FFF2-40B4-BE49-F238E27FC236}">
                <a16:creationId xmlns:a16="http://schemas.microsoft.com/office/drawing/2014/main" id="{47D8551B-CE2C-7014-A10A-8ABBF1781256}"/>
              </a:ext>
            </a:extLst>
          </p:cNvPr>
          <p:cNvSpPr txBox="1"/>
          <p:nvPr/>
        </p:nvSpPr>
        <p:spPr>
          <a:xfrm>
            <a:off x="193288" y="1546180"/>
            <a:ext cx="10210800" cy="707886"/>
          </a:xfrm>
          <a:prstGeom prst="rect">
            <a:avLst/>
          </a:prstGeom>
          <a:noFill/>
        </p:spPr>
        <p:txBody>
          <a:bodyPr wrap="square" rtlCol="0">
            <a:spAutoFit/>
          </a:bodyPr>
          <a:lstStyle/>
          <a:p>
            <a:r>
              <a:rPr lang="en-US" sz="2000" b="1" dirty="0"/>
              <a:t>Protocol: </a:t>
            </a:r>
            <a:r>
              <a:rPr lang="en-US" sz="2000" dirty="0"/>
              <a:t>an English-like statement (written according to prescribed rules) defining a specific clinical </a:t>
            </a:r>
            <a:r>
              <a:rPr lang="en-US" sz="2000" b="1" dirty="0"/>
              <a:t>event</a:t>
            </a:r>
            <a:r>
              <a:rPr lang="en-US" sz="2000" dirty="0"/>
              <a:t> and the </a:t>
            </a:r>
            <a:r>
              <a:rPr lang="en-US" sz="2000" b="1" dirty="0"/>
              <a:t>suggestions</a:t>
            </a:r>
            <a:r>
              <a:rPr lang="en-US" sz="2000" dirty="0"/>
              <a:t> of action necessary to “correct” that event.</a:t>
            </a:r>
          </a:p>
        </p:txBody>
      </p:sp>
      <p:sp>
        <p:nvSpPr>
          <p:cNvPr id="8" name="TextBox 7">
            <a:extLst>
              <a:ext uri="{FF2B5EF4-FFF2-40B4-BE49-F238E27FC236}">
                <a16:creationId xmlns:a16="http://schemas.microsoft.com/office/drawing/2014/main" id="{3446F57F-78EA-A7D1-4435-3D75C6629911}"/>
              </a:ext>
            </a:extLst>
          </p:cNvPr>
          <p:cNvSpPr txBox="1"/>
          <p:nvPr/>
        </p:nvSpPr>
        <p:spPr>
          <a:xfrm>
            <a:off x="223025" y="2519236"/>
            <a:ext cx="11950390" cy="3776290"/>
          </a:xfrm>
          <a:prstGeom prst="rect">
            <a:avLst/>
          </a:prstGeom>
          <a:noFill/>
        </p:spPr>
        <p:txBody>
          <a:bodyPr wrap="square" rtlCol="0">
            <a:spAutoFit/>
          </a:bodyPr>
          <a:lstStyle/>
          <a:p>
            <a:r>
              <a:rPr lang="en-US" sz="2000" dirty="0"/>
              <a:t>Protocols and events were classified as </a:t>
            </a:r>
            <a:r>
              <a:rPr lang="en-US" sz="2000" b="1" dirty="0"/>
              <a:t>Type I, II or III </a:t>
            </a:r>
            <a:r>
              <a:rPr lang="en-US" sz="2000" dirty="0"/>
              <a:t>according to the suggestions that they triggered. </a:t>
            </a:r>
          </a:p>
          <a:p>
            <a:endParaRPr lang="en-US" sz="2000" dirty="0"/>
          </a:p>
          <a:p>
            <a:pPr>
              <a:lnSpc>
                <a:spcPct val="120000"/>
              </a:lnSpc>
            </a:pPr>
            <a:r>
              <a:rPr lang="en-US" sz="2000" b="1" dirty="0"/>
              <a:t>Three type of suggestions:</a:t>
            </a:r>
          </a:p>
          <a:p>
            <a:pPr marL="952348" lvl="1" indent="-342900">
              <a:lnSpc>
                <a:spcPct val="120000"/>
              </a:lnSpc>
              <a:buFont typeface="Arial" panose="020B0604020202020204" pitchFamily="34" charset="0"/>
              <a:buChar char="•"/>
            </a:pPr>
            <a:r>
              <a:rPr lang="en-US" sz="2000" b="1" dirty="0"/>
              <a:t>Type I</a:t>
            </a:r>
            <a:r>
              <a:rPr lang="en-US" sz="2000" dirty="0"/>
              <a:t>: Observe a physical finding or inquire about a symptom</a:t>
            </a:r>
          </a:p>
          <a:p>
            <a:pPr lvl="2">
              <a:lnSpc>
                <a:spcPct val="120000"/>
              </a:lnSpc>
            </a:pPr>
            <a:r>
              <a:rPr lang="en-US" sz="2000" i="1" dirty="0"/>
              <a:t>Example protocol:  </a:t>
            </a:r>
            <a:r>
              <a:rPr lang="en-US" sz="2000" dirty="0"/>
              <a:t>On “cardiac </a:t>
            </a:r>
            <a:r>
              <a:rPr lang="en-US" sz="2000" dirty="0" err="1"/>
              <a:t>glycosid</a:t>
            </a:r>
            <a:r>
              <a:rPr lang="en-US" sz="2000" dirty="0"/>
              <a:t>” then </a:t>
            </a:r>
            <a:r>
              <a:rPr lang="en-US" sz="2000" u="sng" dirty="0"/>
              <a:t>observe</a:t>
            </a:r>
            <a:r>
              <a:rPr lang="en-US" sz="2000" dirty="0"/>
              <a:t> “PVC’s/MIN”</a:t>
            </a:r>
          </a:p>
          <a:p>
            <a:pPr lvl="2">
              <a:lnSpc>
                <a:spcPct val="120000"/>
              </a:lnSpc>
            </a:pPr>
            <a:endParaRPr lang="en-US" sz="400" dirty="0"/>
          </a:p>
          <a:p>
            <a:pPr marL="952348" lvl="1" indent="-342900">
              <a:lnSpc>
                <a:spcPct val="120000"/>
              </a:lnSpc>
              <a:buFont typeface="Arial" panose="020B0604020202020204" pitchFamily="34" charset="0"/>
              <a:buChar char="•"/>
            </a:pPr>
            <a:r>
              <a:rPr lang="en-US" sz="2000" b="1" dirty="0"/>
              <a:t>Type II</a:t>
            </a:r>
            <a:r>
              <a:rPr lang="en-US" sz="2000" dirty="0"/>
              <a:t>: order a diagnostic study</a:t>
            </a:r>
          </a:p>
          <a:p>
            <a:pPr lvl="1">
              <a:lnSpc>
                <a:spcPct val="120000"/>
              </a:lnSpc>
            </a:pPr>
            <a:r>
              <a:rPr lang="en-US" sz="2000" dirty="0"/>
              <a:t>	</a:t>
            </a:r>
            <a:r>
              <a:rPr lang="en-US" sz="2000" i="1" dirty="0"/>
              <a:t>Example protocol</a:t>
            </a:r>
            <a:r>
              <a:rPr lang="en-US" sz="2000" dirty="0"/>
              <a:t>: On “K+ wasters” and no “uric” since 1 year ago then </a:t>
            </a:r>
            <a:r>
              <a:rPr lang="en-US" sz="2000" u="sng" dirty="0"/>
              <a:t>order</a:t>
            </a:r>
            <a:r>
              <a:rPr lang="en-US" sz="2000" dirty="0"/>
              <a:t> “uric”</a:t>
            </a:r>
          </a:p>
          <a:p>
            <a:pPr lvl="1">
              <a:lnSpc>
                <a:spcPct val="120000"/>
              </a:lnSpc>
            </a:pPr>
            <a:endParaRPr lang="en-US" sz="400" dirty="0"/>
          </a:p>
          <a:p>
            <a:pPr marL="952348" lvl="1" indent="-342900">
              <a:lnSpc>
                <a:spcPct val="120000"/>
              </a:lnSpc>
              <a:buFont typeface="Arial" panose="020B0604020202020204" pitchFamily="34" charset="0"/>
              <a:buChar char="•"/>
            </a:pPr>
            <a:r>
              <a:rPr lang="en-US" sz="2000" b="1" dirty="0"/>
              <a:t>Type III</a:t>
            </a:r>
            <a:r>
              <a:rPr lang="en-US" sz="2000" dirty="0"/>
              <a:t>: Change or initiate a therapeutic regimen</a:t>
            </a:r>
          </a:p>
          <a:p>
            <a:pPr lvl="2">
              <a:lnSpc>
                <a:spcPct val="120000"/>
              </a:lnSpc>
            </a:pPr>
            <a:r>
              <a:rPr lang="en-US" sz="2000" i="1" dirty="0"/>
              <a:t>Example protocol: </a:t>
            </a:r>
            <a:r>
              <a:rPr lang="en-US" sz="2000" dirty="0"/>
              <a:t>First “chloroquine” and followed by last “visual acuity” changed less than 20% then consider “chloroquine” as cause of optic damage</a:t>
            </a:r>
          </a:p>
        </p:txBody>
      </p:sp>
      <p:sp>
        <p:nvSpPr>
          <p:cNvPr id="13" name="Title 1">
            <a:extLst>
              <a:ext uri="{FF2B5EF4-FFF2-40B4-BE49-F238E27FC236}">
                <a16:creationId xmlns:a16="http://schemas.microsoft.com/office/drawing/2014/main" id="{2E217D1E-1D00-2447-BAC9-F426F1796B10}"/>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16" name="Content Placeholder 4">
            <a:extLst>
              <a:ext uri="{FF2B5EF4-FFF2-40B4-BE49-F238E27FC236}">
                <a16:creationId xmlns:a16="http://schemas.microsoft.com/office/drawing/2014/main" id="{809E3884-72FF-CD81-18E7-C507AB69D4DC}"/>
              </a:ext>
            </a:extLst>
          </p:cNvPr>
          <p:cNvGraphicFramePr>
            <a:graphicFrameLocks noGrp="1"/>
          </p:cNvGraphicFramePr>
          <p:nvPr>
            <p:ph sz="quarter" idx="14"/>
            <p:extLst>
              <p:ext uri="{D42A27DB-BD31-4B8C-83A1-F6EECF244321}">
                <p14:modId xmlns:p14="http://schemas.microsoft.com/office/powerpoint/2010/main" val="908831566"/>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Slide Number Placeholder 13">
            <a:extLst>
              <a:ext uri="{FF2B5EF4-FFF2-40B4-BE49-F238E27FC236}">
                <a16:creationId xmlns:a16="http://schemas.microsoft.com/office/drawing/2014/main" id="{82930E30-53DE-3FA9-5CD7-3477F116F85C}"/>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5</a:t>
            </a:fld>
            <a:r>
              <a:t>]</a:t>
            </a:r>
            <a:endParaRPr lang="en-AU" dirty="0"/>
          </a:p>
        </p:txBody>
      </p:sp>
    </p:spTree>
    <p:extLst>
      <p:ext uri="{BB962C8B-B14F-4D97-AF65-F5344CB8AC3E}">
        <p14:creationId xmlns:p14="http://schemas.microsoft.com/office/powerpoint/2010/main" val="1726884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CCE61C-0493-9FBF-2B99-6EFC40E296D4}"/>
              </a:ext>
            </a:extLst>
          </p:cNvPr>
          <p:cNvPicPr>
            <a:picLocks noChangeAspect="1"/>
          </p:cNvPicPr>
          <p:nvPr/>
        </p:nvPicPr>
        <p:blipFill>
          <a:blip r:embed="rId2"/>
          <a:stretch>
            <a:fillRect/>
          </a:stretch>
        </p:blipFill>
        <p:spPr>
          <a:xfrm>
            <a:off x="117893" y="1104139"/>
            <a:ext cx="5711291" cy="5542318"/>
          </a:xfrm>
          <a:prstGeom prst="rect">
            <a:avLst/>
          </a:prstGeom>
        </p:spPr>
      </p:pic>
      <p:sp>
        <p:nvSpPr>
          <p:cNvPr id="32" name="TextBox 31">
            <a:extLst>
              <a:ext uri="{FF2B5EF4-FFF2-40B4-BE49-F238E27FC236}">
                <a16:creationId xmlns:a16="http://schemas.microsoft.com/office/drawing/2014/main" id="{F20D9F35-C44A-C48D-01D7-FA0CBD06E4F5}"/>
              </a:ext>
            </a:extLst>
          </p:cNvPr>
          <p:cNvSpPr txBox="1"/>
          <p:nvPr/>
        </p:nvSpPr>
        <p:spPr>
          <a:xfrm>
            <a:off x="117893" y="791724"/>
            <a:ext cx="9289098" cy="461537"/>
          </a:xfrm>
          <a:prstGeom prst="rect">
            <a:avLst/>
          </a:prstGeom>
          <a:noFill/>
        </p:spPr>
        <p:txBody>
          <a:bodyPr wrap="square" rtlCol="0">
            <a:spAutoFit/>
          </a:bodyPr>
          <a:lstStyle/>
          <a:p>
            <a:r>
              <a:rPr lang="en-US" b="1" dirty="0" err="1"/>
              <a:t>Regenstrief</a:t>
            </a:r>
            <a:r>
              <a:rPr lang="en-US" b="1" dirty="0"/>
              <a:t> Medical Record System</a:t>
            </a:r>
          </a:p>
        </p:txBody>
      </p:sp>
      <p:sp>
        <p:nvSpPr>
          <p:cNvPr id="7" name="TextBox 6">
            <a:extLst>
              <a:ext uri="{FF2B5EF4-FFF2-40B4-BE49-F238E27FC236}">
                <a16:creationId xmlns:a16="http://schemas.microsoft.com/office/drawing/2014/main" id="{47D8551B-CE2C-7014-A10A-8ABBF1781256}"/>
              </a:ext>
            </a:extLst>
          </p:cNvPr>
          <p:cNvSpPr txBox="1"/>
          <p:nvPr/>
        </p:nvSpPr>
        <p:spPr>
          <a:xfrm>
            <a:off x="6021538" y="1514972"/>
            <a:ext cx="5978108" cy="4153958"/>
          </a:xfrm>
          <a:prstGeom prst="rect">
            <a:avLst/>
          </a:prstGeom>
          <a:noFill/>
        </p:spPr>
        <p:txBody>
          <a:bodyPr wrap="square" rtlCol="0">
            <a:spAutoFit/>
          </a:bodyPr>
          <a:lstStyle/>
          <a:p>
            <a:r>
              <a:rPr lang="en-US" b="1" dirty="0"/>
              <a:t>Reports:</a:t>
            </a:r>
          </a:p>
          <a:p>
            <a:endParaRPr lang="en-US" b="1" dirty="0"/>
          </a:p>
          <a:p>
            <a:pPr marL="457200" indent="-457200">
              <a:buFont typeface="+mj-lt"/>
              <a:buAutoNum type="arabicPeriod"/>
            </a:pPr>
            <a:r>
              <a:rPr lang="en-US" b="1" dirty="0"/>
              <a:t>Surveillance report                           </a:t>
            </a:r>
            <a:r>
              <a:rPr lang="en-US" sz="2400" dirty="0"/>
              <a:t>All the computer recommendations for a given patient</a:t>
            </a:r>
          </a:p>
          <a:p>
            <a:pPr marL="457200" indent="-457200">
              <a:buFont typeface="+mj-lt"/>
              <a:buAutoNum type="arabicPeriod"/>
            </a:pPr>
            <a:endParaRPr lang="en-US" dirty="0"/>
          </a:p>
          <a:p>
            <a:pPr marL="457200" indent="-457200">
              <a:buFont typeface="+mj-lt"/>
              <a:buAutoNum type="arabicPeriod"/>
            </a:pPr>
            <a:r>
              <a:rPr lang="en-US" b="1" dirty="0"/>
              <a:t>Computer-tailored encounter form</a:t>
            </a:r>
            <a:r>
              <a:rPr lang="en-US" dirty="0"/>
              <a:t> patient’s active prescriptions at the last visit (with Type I recommendations)</a:t>
            </a:r>
          </a:p>
          <a:p>
            <a:pPr marL="457200" indent="-457200">
              <a:buFont typeface="+mj-lt"/>
              <a:buAutoNum type="arabicPeriod"/>
            </a:pPr>
            <a:endParaRPr lang="en-US" dirty="0"/>
          </a:p>
          <a:p>
            <a:pPr marL="457200" indent="-457200">
              <a:buFont typeface="+mj-lt"/>
              <a:buAutoNum type="arabicPeriod"/>
            </a:pPr>
            <a:r>
              <a:rPr lang="en-US" b="1" dirty="0"/>
              <a:t>Summary report</a:t>
            </a:r>
          </a:p>
        </p:txBody>
      </p:sp>
      <p:sp>
        <p:nvSpPr>
          <p:cNvPr id="9" name="Title 1">
            <a:extLst>
              <a:ext uri="{FF2B5EF4-FFF2-40B4-BE49-F238E27FC236}">
                <a16:creationId xmlns:a16="http://schemas.microsoft.com/office/drawing/2014/main" id="{06A4382D-BFAB-7FCB-9BF5-971B11205C37}"/>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sp>
        <p:nvSpPr>
          <p:cNvPr id="12" name="TextBox 11">
            <a:extLst>
              <a:ext uri="{FF2B5EF4-FFF2-40B4-BE49-F238E27FC236}">
                <a16:creationId xmlns:a16="http://schemas.microsoft.com/office/drawing/2014/main" id="{C88BE250-E1F4-EE7F-3B40-31C4F97C7860}"/>
              </a:ext>
            </a:extLst>
          </p:cNvPr>
          <p:cNvSpPr txBox="1"/>
          <p:nvPr/>
        </p:nvSpPr>
        <p:spPr>
          <a:xfrm>
            <a:off x="228600" y="4495800"/>
            <a:ext cx="5257800" cy="685800"/>
          </a:xfrm>
          <a:prstGeom prst="rect">
            <a:avLst/>
          </a:prstGeom>
          <a:noFill/>
          <a:ln w="19050">
            <a:solidFill>
              <a:schemeClr val="accent3"/>
            </a:solidFill>
          </a:ln>
        </p:spPr>
        <p:txBody>
          <a:bodyPr wrap="square" rtlCol="0">
            <a:spAutoFit/>
          </a:bodyPr>
          <a:lstStyle/>
          <a:p>
            <a:endParaRPr lang="en-US" dirty="0"/>
          </a:p>
        </p:txBody>
      </p:sp>
      <p:graphicFrame>
        <p:nvGraphicFramePr>
          <p:cNvPr id="15" name="Content Placeholder 4">
            <a:extLst>
              <a:ext uri="{FF2B5EF4-FFF2-40B4-BE49-F238E27FC236}">
                <a16:creationId xmlns:a16="http://schemas.microsoft.com/office/drawing/2014/main" id="{27771F97-8E81-036C-ADB2-29E708069D96}"/>
              </a:ext>
            </a:extLst>
          </p:cNvPr>
          <p:cNvGraphicFramePr>
            <a:graphicFrameLocks noGrp="1"/>
          </p:cNvGraphicFramePr>
          <p:nvPr>
            <p:ph sz="quarter" idx="14"/>
            <p:extLst>
              <p:ext uri="{D42A27DB-BD31-4B8C-83A1-F6EECF244321}">
                <p14:modId xmlns:p14="http://schemas.microsoft.com/office/powerpoint/2010/main" val="908831566"/>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Slide Number Placeholder 13">
            <a:extLst>
              <a:ext uri="{FF2B5EF4-FFF2-40B4-BE49-F238E27FC236}">
                <a16:creationId xmlns:a16="http://schemas.microsoft.com/office/drawing/2014/main" id="{165E9F52-79F6-F935-9251-F4C81329638B}"/>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6</a:t>
            </a:fld>
            <a:r>
              <a:t>]</a:t>
            </a:r>
            <a:endParaRPr lang="en-AU" dirty="0"/>
          </a:p>
        </p:txBody>
      </p:sp>
    </p:spTree>
    <p:extLst>
      <p:ext uri="{BB962C8B-B14F-4D97-AF65-F5344CB8AC3E}">
        <p14:creationId xmlns:p14="http://schemas.microsoft.com/office/powerpoint/2010/main" val="3604762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0D9F35-C44A-C48D-01D7-FA0CBD06E4F5}"/>
              </a:ext>
            </a:extLst>
          </p:cNvPr>
          <p:cNvSpPr txBox="1"/>
          <p:nvPr/>
        </p:nvSpPr>
        <p:spPr>
          <a:xfrm>
            <a:off x="117892" y="1143000"/>
            <a:ext cx="11845508" cy="4551759"/>
          </a:xfrm>
          <a:prstGeom prst="rect">
            <a:avLst/>
          </a:prstGeom>
          <a:noFill/>
        </p:spPr>
        <p:txBody>
          <a:bodyPr wrap="square" rtlCol="0">
            <a:spAutoFit/>
          </a:bodyPr>
          <a:lstStyle/>
          <a:p>
            <a:r>
              <a:rPr lang="en-US" sz="2800" b="1" dirty="0"/>
              <a:t>Research Aims</a:t>
            </a:r>
          </a:p>
          <a:p>
            <a:endParaRPr lang="en-US" b="1" dirty="0"/>
          </a:p>
          <a:p>
            <a:pPr lvl="1">
              <a:lnSpc>
                <a:spcPct val="120000"/>
              </a:lnSpc>
            </a:pPr>
            <a:r>
              <a:rPr lang="en-US" sz="2000" b="1" dirty="0"/>
              <a:t>Previous Study has</a:t>
            </a:r>
            <a:r>
              <a:rPr lang="zh-CN" altLang="en-US" sz="2000" b="1" dirty="0"/>
              <a:t> </a:t>
            </a:r>
            <a:r>
              <a:rPr lang="en-US" altLang="zh-CN" sz="2000" b="1" dirty="0"/>
              <a:t>p</a:t>
            </a:r>
            <a:r>
              <a:rPr lang="en-US" sz="2000" b="1" dirty="0"/>
              <a:t>roved </a:t>
            </a:r>
            <a:r>
              <a:rPr lang="en-US" sz="2000" b="1" dirty="0" err="1"/>
              <a:t>Regenstrief</a:t>
            </a:r>
            <a:r>
              <a:rPr lang="en-US" sz="2000" b="1" dirty="0"/>
              <a:t> system significantly reduced the physician’s error rate. However,</a:t>
            </a:r>
          </a:p>
          <a:p>
            <a:pPr marL="1561795" lvl="2" indent="-342900">
              <a:lnSpc>
                <a:spcPct val="120000"/>
              </a:lnSpc>
              <a:buFont typeface="Arial" panose="020B0604020202020204" pitchFamily="34" charset="0"/>
              <a:buChar char="•"/>
            </a:pPr>
            <a:r>
              <a:rPr lang="en-US" sz="2000" dirty="0"/>
              <a:t>Did not prove Hypothesis 2: </a:t>
            </a:r>
            <a:r>
              <a:rPr lang="en-US" sz="2000" b="1" dirty="0">
                <a:solidFill>
                  <a:schemeClr val="bg2"/>
                </a:solidFill>
                <a:cs typeface="Arial" pitchFamily="34" charset="0"/>
              </a:rPr>
              <a:t>Human Intrinsic limits </a:t>
            </a:r>
            <a:r>
              <a:rPr lang="en-US" sz="2000" dirty="0">
                <a:solidFill>
                  <a:schemeClr val="bg2"/>
                </a:solidFill>
                <a:cs typeface="Arial" pitchFamily="34" charset="0"/>
              </a:rPr>
              <a:t>is the cause of medical error</a:t>
            </a:r>
            <a:endParaRPr lang="en-US" sz="2000" dirty="0"/>
          </a:p>
          <a:p>
            <a:pPr marL="1561795" lvl="2" indent="-342900">
              <a:lnSpc>
                <a:spcPct val="120000"/>
              </a:lnSpc>
              <a:buFont typeface="Arial" panose="020B0604020202020204" pitchFamily="34" charset="0"/>
              <a:buChar char="•"/>
            </a:pPr>
            <a:r>
              <a:rPr lang="en-US" sz="2000" dirty="0"/>
              <a:t>Lack of generalization ability: - in a clinical setting with little continuity of care</a:t>
            </a:r>
          </a:p>
          <a:p>
            <a:pPr marL="1561795" lvl="2" indent="-342900">
              <a:lnSpc>
                <a:spcPct val="120000"/>
              </a:lnSpc>
              <a:buFont typeface="Arial" panose="020B0604020202020204" pitchFamily="34" charset="0"/>
              <a:buChar char="•"/>
            </a:pPr>
            <a:r>
              <a:rPr lang="en-US" sz="2000" dirty="0"/>
              <a:t>Protocols used were simple and imprecise</a:t>
            </a:r>
          </a:p>
          <a:p>
            <a:pPr lvl="1">
              <a:lnSpc>
                <a:spcPct val="120000"/>
              </a:lnSpc>
            </a:pPr>
            <a:endParaRPr lang="en-US" sz="2000" b="1" dirty="0"/>
          </a:p>
          <a:p>
            <a:pPr lvl="1">
              <a:lnSpc>
                <a:spcPct val="120000"/>
              </a:lnSpc>
            </a:pPr>
            <a:r>
              <a:rPr lang="en-US" sz="2000" b="1" dirty="0"/>
              <a:t>This Paper </a:t>
            </a:r>
          </a:p>
          <a:p>
            <a:pPr marL="1561795" lvl="2" indent="-342900">
              <a:lnSpc>
                <a:spcPct val="120000"/>
              </a:lnSpc>
              <a:buFont typeface="Arial" panose="020B0604020202020204" pitchFamily="34" charset="0"/>
              <a:buChar char="•"/>
            </a:pPr>
            <a:r>
              <a:rPr lang="en-US" sz="2000" dirty="0"/>
              <a:t>Aims to test the Hypothesis 2 </a:t>
            </a:r>
          </a:p>
          <a:p>
            <a:pPr marL="1561795" lvl="2" indent="-342900">
              <a:lnSpc>
                <a:spcPct val="120000"/>
              </a:lnSpc>
              <a:buFont typeface="Arial" panose="020B0604020202020204" pitchFamily="34" charset="0"/>
              <a:buChar char="•"/>
            </a:pPr>
            <a:r>
              <a:rPr lang="en-US" sz="2000" dirty="0"/>
              <a:t>To learn whether the protocols can be made more applicable </a:t>
            </a:r>
          </a:p>
          <a:p>
            <a:pPr marL="1561795" lvl="2" indent="-342900">
              <a:lnSpc>
                <a:spcPct val="120000"/>
              </a:lnSpc>
              <a:buFont typeface="Arial" panose="020B0604020202020204" pitchFamily="34" charset="0"/>
              <a:buChar char="•"/>
            </a:pPr>
            <a:r>
              <a:rPr lang="en-US" sz="2000" dirty="0"/>
              <a:t>used a crossover design and more precise protocols in a clinic with continuity of care</a:t>
            </a:r>
          </a:p>
        </p:txBody>
      </p:sp>
      <p:sp>
        <p:nvSpPr>
          <p:cNvPr id="4" name="Title 1">
            <a:extLst>
              <a:ext uri="{FF2B5EF4-FFF2-40B4-BE49-F238E27FC236}">
                <a16:creationId xmlns:a16="http://schemas.microsoft.com/office/drawing/2014/main" id="{1216DA9C-3DD5-5F26-3A59-1EBA82719405}"/>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graphicFrame>
        <p:nvGraphicFramePr>
          <p:cNvPr id="9" name="Content Placeholder 4">
            <a:extLst>
              <a:ext uri="{FF2B5EF4-FFF2-40B4-BE49-F238E27FC236}">
                <a16:creationId xmlns:a16="http://schemas.microsoft.com/office/drawing/2014/main" id="{0DE42D2F-DFFB-77C2-7639-350432615111}"/>
              </a:ext>
            </a:extLst>
          </p:cNvPr>
          <p:cNvGraphicFramePr>
            <a:graphicFrameLocks/>
          </p:cNvGraphicFramePr>
          <p:nvPr>
            <p:extLst>
              <p:ext uri="{D42A27DB-BD31-4B8C-83A1-F6EECF244321}">
                <p14:modId xmlns:p14="http://schemas.microsoft.com/office/powerpoint/2010/main" val="908831566"/>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lide Number Placeholder 13">
            <a:extLst>
              <a:ext uri="{FF2B5EF4-FFF2-40B4-BE49-F238E27FC236}">
                <a16:creationId xmlns:a16="http://schemas.microsoft.com/office/drawing/2014/main" id="{C77CB3F6-F7C8-8C8F-D99D-BE8398FBB17A}"/>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7</a:t>
            </a:fld>
            <a:r>
              <a:t>]</a:t>
            </a:r>
            <a:endParaRPr lang="en-AU" dirty="0"/>
          </a:p>
        </p:txBody>
      </p:sp>
    </p:spTree>
    <p:extLst>
      <p:ext uri="{BB962C8B-B14F-4D97-AF65-F5344CB8AC3E}">
        <p14:creationId xmlns:p14="http://schemas.microsoft.com/office/powerpoint/2010/main" val="134361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20D9F35-C44A-C48D-01D7-FA0CBD06E4F5}"/>
              </a:ext>
            </a:extLst>
          </p:cNvPr>
          <p:cNvSpPr txBox="1"/>
          <p:nvPr/>
        </p:nvSpPr>
        <p:spPr>
          <a:xfrm>
            <a:off x="7010400" y="167183"/>
            <a:ext cx="3692049" cy="523220"/>
          </a:xfrm>
          <a:prstGeom prst="rect">
            <a:avLst/>
          </a:prstGeom>
          <a:noFill/>
        </p:spPr>
        <p:txBody>
          <a:bodyPr wrap="square" rtlCol="0">
            <a:spAutoFit/>
          </a:bodyPr>
          <a:lstStyle/>
          <a:p>
            <a:r>
              <a:rPr lang="en-US" sz="2800" b="1" dirty="0"/>
              <a:t>Research Methods</a:t>
            </a:r>
          </a:p>
        </p:txBody>
      </p:sp>
      <p:sp>
        <p:nvSpPr>
          <p:cNvPr id="7" name="Title 1">
            <a:extLst>
              <a:ext uri="{FF2B5EF4-FFF2-40B4-BE49-F238E27FC236}">
                <a16:creationId xmlns:a16="http://schemas.microsoft.com/office/drawing/2014/main" id="{7A7BC016-2525-03B4-3DF7-D0FD1F37887D}"/>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p:sp>
        <p:nvSpPr>
          <p:cNvPr id="10" name="TextBox 9">
            <a:extLst>
              <a:ext uri="{FF2B5EF4-FFF2-40B4-BE49-F238E27FC236}">
                <a16:creationId xmlns:a16="http://schemas.microsoft.com/office/drawing/2014/main" id="{B882B0BA-3292-573F-8BA2-5F6CED3E22F9}"/>
              </a:ext>
            </a:extLst>
          </p:cNvPr>
          <p:cNvSpPr txBox="1"/>
          <p:nvPr/>
        </p:nvSpPr>
        <p:spPr>
          <a:xfrm>
            <a:off x="152400" y="889080"/>
            <a:ext cx="11326232"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a:t>Location: </a:t>
            </a:r>
            <a:r>
              <a:rPr lang="en-US" sz="2000" dirty="0"/>
              <a:t>General-medicine clinic at </a:t>
            </a:r>
            <a:r>
              <a:rPr lang="en-US" sz="2000" dirty="0" err="1"/>
              <a:t>Wishard</a:t>
            </a:r>
            <a:r>
              <a:rPr lang="en-US" sz="2000" dirty="0"/>
              <a:t> Memorial Hospital</a:t>
            </a:r>
            <a:endParaRPr lang="en-US" sz="2000" b="1" dirty="0"/>
          </a:p>
          <a:p>
            <a:pPr marL="342900" indent="-342900">
              <a:buFont typeface="Arial" panose="020B0604020202020204" pitchFamily="34" charset="0"/>
              <a:buChar char="•"/>
            </a:pPr>
            <a:r>
              <a:rPr lang="en-US" sz="2000" b="1" dirty="0"/>
              <a:t>Time period: </a:t>
            </a:r>
            <a:r>
              <a:rPr lang="en-US" sz="2000" dirty="0"/>
              <a:t>Nine half-day sessions initiating on March 1, 1975</a:t>
            </a:r>
            <a:r>
              <a:rPr lang="en-US" sz="2000" b="1" dirty="0"/>
              <a:t> </a:t>
            </a:r>
          </a:p>
          <a:p>
            <a:pPr marL="342900" indent="-342900">
              <a:buFont typeface="Arial" panose="020B0604020202020204" pitchFamily="34" charset="0"/>
              <a:buChar char="•"/>
            </a:pPr>
            <a:r>
              <a:rPr lang="en-US" sz="2000" b="1" dirty="0"/>
              <a:t>Protocols: </a:t>
            </a:r>
            <a:r>
              <a:rPr lang="en-US" sz="2000" dirty="0"/>
              <a:t>390 protocols primarily </a:t>
            </a:r>
            <a:r>
              <a:rPr lang="en-US" sz="2000" dirty="0" err="1"/>
              <a:t>adressing</a:t>
            </a:r>
            <a:r>
              <a:rPr lang="en-US" sz="2000" dirty="0"/>
              <a:t> conditions managed or cased by drug</a:t>
            </a:r>
          </a:p>
          <a:p>
            <a:pPr marL="342900" indent="-342900">
              <a:buFont typeface="Arial" panose="020B0604020202020204" pitchFamily="34" charset="0"/>
              <a:buChar char="•"/>
            </a:pPr>
            <a:r>
              <a:rPr lang="en-US" sz="2000" b="1" dirty="0"/>
              <a:t>Continuity of care: </a:t>
            </a:r>
            <a:r>
              <a:rPr lang="en-US" sz="2000" dirty="0"/>
              <a:t>Each physicians sees a fixed population of patients a half a day per week</a:t>
            </a:r>
          </a:p>
          <a:p>
            <a:pPr marL="342900" indent="-342900">
              <a:buFont typeface="Arial" panose="020B0604020202020204" pitchFamily="34" charset="0"/>
              <a:buChar char="•"/>
            </a:pPr>
            <a:r>
              <a:rPr lang="en-US" sz="2000" b="1" dirty="0"/>
              <a:t>Crossover design: </a:t>
            </a:r>
            <a:r>
              <a:rPr lang="en-US" sz="2000" dirty="0"/>
              <a:t>Each physician served as his own control in a crossover design</a:t>
            </a:r>
            <a:endParaRPr lang="en-US" sz="2000" b="1" dirty="0"/>
          </a:p>
        </p:txBody>
      </p:sp>
      <p:pic>
        <p:nvPicPr>
          <p:cNvPr id="2056" name="Picture 8">
            <a:extLst>
              <a:ext uri="{FF2B5EF4-FFF2-40B4-BE49-F238E27FC236}">
                <a16:creationId xmlns:a16="http://schemas.microsoft.com/office/drawing/2014/main" id="{E3E54AFA-127B-0964-9FD9-15FF75CC5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81074"/>
            <a:ext cx="9525000" cy="3708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Content Placeholder 4">
            <a:extLst>
              <a:ext uri="{FF2B5EF4-FFF2-40B4-BE49-F238E27FC236}">
                <a16:creationId xmlns:a16="http://schemas.microsoft.com/office/drawing/2014/main" id="{7ED36985-56B7-F556-60A4-346D712E60CB}"/>
              </a:ext>
            </a:extLst>
          </p:cNvPr>
          <p:cNvGraphicFramePr>
            <a:graphicFrameLocks noGrp="1"/>
          </p:cNvGraphicFramePr>
          <p:nvPr>
            <p:ph sz="quarter" idx="14"/>
            <p:extLst>
              <p:ext uri="{D42A27DB-BD31-4B8C-83A1-F6EECF244321}">
                <p14:modId xmlns:p14="http://schemas.microsoft.com/office/powerpoint/2010/main" val="800008917"/>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Slide Number Placeholder 13">
            <a:extLst>
              <a:ext uri="{FF2B5EF4-FFF2-40B4-BE49-F238E27FC236}">
                <a16:creationId xmlns:a16="http://schemas.microsoft.com/office/drawing/2014/main" id="{F0918B54-6964-8F42-D358-988C91EA0D8B}"/>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8</a:t>
            </a:fld>
            <a:r>
              <a:t>]</a:t>
            </a:r>
            <a:endParaRPr lang="en-AU" dirty="0"/>
          </a:p>
        </p:txBody>
      </p:sp>
    </p:spTree>
    <p:extLst>
      <p:ext uri="{BB962C8B-B14F-4D97-AF65-F5344CB8AC3E}">
        <p14:creationId xmlns:p14="http://schemas.microsoft.com/office/powerpoint/2010/main" val="130312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A7BC016-2525-03B4-3DF7-D0FD1F37887D}"/>
              </a:ext>
            </a:extLst>
          </p:cNvPr>
          <p:cNvSpPr txBox="1">
            <a:spLocks/>
          </p:cNvSpPr>
          <p:nvPr/>
        </p:nvSpPr>
        <p:spPr>
          <a:xfrm>
            <a:off x="0" y="11151"/>
            <a:ext cx="6858000" cy="725488"/>
          </a:xfrm>
          <a:prstGeom prst="rect">
            <a:avLst/>
          </a:prstGeom>
          <a:solidFill>
            <a:srgbClr val="000F46"/>
          </a:solidFill>
        </p:spPr>
        <p:txBody>
          <a:bodyPr vert="horz" lIns="180000" tIns="0" rIns="0" bIns="0" rtlCol="0" anchor="ctr">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pPr>
              <a:lnSpc>
                <a:spcPct val="100000"/>
              </a:lnSpc>
            </a:pPr>
            <a:r>
              <a:rPr lang="en-US" sz="2000" dirty="0">
                <a:solidFill>
                  <a:schemeClr val="bg1"/>
                </a:solidFill>
              </a:rPr>
              <a:t>Protocol-Based Computer Reminders, </a:t>
            </a:r>
            <a:br>
              <a:rPr lang="en-US" sz="2000" dirty="0">
                <a:solidFill>
                  <a:schemeClr val="bg1"/>
                </a:solidFill>
              </a:rPr>
            </a:br>
            <a:r>
              <a:rPr lang="en-US" sz="2000" dirty="0">
                <a:solidFill>
                  <a:schemeClr val="bg1"/>
                </a:solidFill>
              </a:rPr>
              <a:t>The Quality of Care and The Non-Perfection of Man</a:t>
            </a:r>
            <a:endParaRPr lang="en-AU" sz="2000" dirty="0">
              <a:solidFill>
                <a:schemeClr val="bg1"/>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6B462FB-DC48-5D3A-74DB-33A27FDC05A9}"/>
                  </a:ext>
                </a:extLst>
              </p:cNvPr>
              <p:cNvSpPr txBox="1"/>
              <p:nvPr/>
            </p:nvSpPr>
            <p:spPr>
              <a:xfrm>
                <a:off x="304800" y="911717"/>
                <a:ext cx="11400263" cy="2122441"/>
              </a:xfrm>
              <a:prstGeom prst="rect">
                <a:avLst/>
              </a:prstGeom>
              <a:noFill/>
            </p:spPr>
            <p:txBody>
              <a:bodyPr wrap="square" rtlCol="0">
                <a:spAutoFit/>
              </a:bodyPr>
              <a:lstStyle/>
              <a:p>
                <a:r>
                  <a:rPr lang="en-US" sz="2200" b="1" dirty="0"/>
                  <a:t>Response rate: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 </m:t>
                        </m:r>
                        <m:r>
                          <a:rPr lang="en-US" sz="2800" b="0" i="1" smtClean="0">
                            <a:latin typeface="Cambria Math" panose="02040503050406030204" pitchFamily="18" charset="0"/>
                          </a:rPr>
                          <m:t>𝑒𝑣𝑒𝑛𝑡𝑠</m:t>
                        </m:r>
                        <m:r>
                          <a:rPr lang="en-US" sz="2800" b="0" i="1" smtClean="0">
                            <a:latin typeface="Cambria Math" panose="02040503050406030204" pitchFamily="18" charset="0"/>
                          </a:rPr>
                          <m:t> </m:t>
                        </m:r>
                        <m:r>
                          <a:rPr lang="en-US" sz="2800" b="0" i="1" smtClean="0">
                            <a:latin typeface="Cambria Math" panose="02040503050406030204" pitchFamily="18" charset="0"/>
                          </a:rPr>
                          <m:t>𝑖𝑛</m:t>
                        </m:r>
                        <m:r>
                          <a:rPr lang="en-US" sz="2800" b="0" i="1" smtClean="0">
                            <a:latin typeface="Cambria Math" panose="02040503050406030204" pitchFamily="18" charset="0"/>
                          </a:rPr>
                          <m:t> </m:t>
                        </m:r>
                        <m:r>
                          <a:rPr lang="en-US" sz="2800" b="0" i="1" smtClean="0">
                            <a:latin typeface="Cambria Math" panose="02040503050406030204" pitchFamily="18" charset="0"/>
                          </a:rPr>
                          <m:t>𝑠𝑡𝑢𝑑𝑦</m:t>
                        </m:r>
                        <m:r>
                          <a:rPr lang="en-US" sz="2800" b="0" i="1" smtClean="0">
                            <a:latin typeface="Cambria Math" panose="02040503050406030204" pitchFamily="18" charset="0"/>
                          </a:rPr>
                          <m:t> </m:t>
                        </m:r>
                        <m:r>
                          <a:rPr lang="en-US" sz="2800" b="0" i="1" smtClean="0">
                            <a:latin typeface="Cambria Math" panose="02040503050406030204" pitchFamily="18" charset="0"/>
                          </a:rPr>
                          <m:t>𝑡𝑜</m:t>
                        </m:r>
                        <m:r>
                          <a:rPr lang="en-US" sz="2800" b="0" i="1" smtClean="0">
                            <a:latin typeface="Cambria Math" panose="02040503050406030204" pitchFamily="18" charset="0"/>
                          </a:rPr>
                          <m:t> </m:t>
                        </m:r>
                        <m:r>
                          <a:rPr lang="en-US" sz="2800" b="0" i="1" smtClean="0">
                            <a:latin typeface="Cambria Math" panose="02040503050406030204" pitchFamily="18" charset="0"/>
                          </a:rPr>
                          <m:t>𝑤h𝑖𝑐h</m:t>
                        </m:r>
                        <m:r>
                          <a:rPr lang="en-US" sz="2800" b="0" i="1" smtClean="0">
                            <a:latin typeface="Cambria Math" panose="02040503050406030204" pitchFamily="18" charset="0"/>
                          </a:rPr>
                          <m:t> </m:t>
                        </m:r>
                        <m:r>
                          <a:rPr lang="en-US" sz="2800" b="0" i="1" smtClean="0">
                            <a:latin typeface="Cambria Math" panose="02040503050406030204" pitchFamily="18" charset="0"/>
                          </a:rPr>
                          <m:t>𝑝h𝑦𝑠𝑖𝑐𝑖𝑎𝑛</m:t>
                        </m:r>
                        <m:r>
                          <a:rPr lang="en-US" sz="2800" b="0" i="1" smtClean="0">
                            <a:latin typeface="Cambria Math" panose="02040503050406030204" pitchFamily="18" charset="0"/>
                          </a:rPr>
                          <m:t> </m:t>
                        </m:r>
                        <m:r>
                          <a:rPr lang="en-US" sz="2800" b="0" i="1" smtClean="0">
                            <a:latin typeface="Cambria Math" panose="02040503050406030204" pitchFamily="18" charset="0"/>
                          </a:rPr>
                          <m:t>𝑟𝑒𝑠𝑝𝑜𝑛𝑑𝑒𝑑</m:t>
                        </m:r>
                      </m:num>
                      <m:den>
                        <m:r>
                          <a:rPr lang="en-US" sz="2800" b="0" i="1" smtClean="0">
                            <a:latin typeface="Cambria Math" panose="02040503050406030204" pitchFamily="18" charset="0"/>
                          </a:rPr>
                          <m:t># </m:t>
                        </m:r>
                        <m:r>
                          <a:rPr lang="en-US" sz="2800" b="0" i="1" smtClean="0">
                            <a:latin typeface="Cambria Math" panose="02040503050406030204" pitchFamily="18" charset="0"/>
                          </a:rPr>
                          <m:t>𝑒𝑣𝑒𝑛𝑡𝑠</m:t>
                        </m:r>
                        <m:r>
                          <a:rPr lang="en-US" sz="2800" b="0" i="1" smtClean="0">
                            <a:latin typeface="Cambria Math" panose="02040503050406030204" pitchFamily="18" charset="0"/>
                          </a:rPr>
                          <m:t> </m:t>
                        </m:r>
                        <m:r>
                          <a:rPr lang="en-US" sz="2800" b="0" i="1" smtClean="0">
                            <a:latin typeface="Cambria Math" panose="02040503050406030204" pitchFamily="18" charset="0"/>
                          </a:rPr>
                          <m:t>𝑜𝑐𝑐𝑢𝑟𝑖𝑛𝑔</m:t>
                        </m:r>
                        <m:r>
                          <a:rPr lang="en-US" sz="2800" b="0" i="1" smtClean="0">
                            <a:latin typeface="Cambria Math" panose="02040503050406030204" pitchFamily="18" charset="0"/>
                          </a:rPr>
                          <m:t> </m:t>
                        </m:r>
                        <m:r>
                          <a:rPr lang="en-US" sz="2800" b="0" i="1" smtClean="0">
                            <a:latin typeface="Cambria Math" panose="02040503050406030204" pitchFamily="18" charset="0"/>
                          </a:rPr>
                          <m:t>𝑑𝑢𝑟𝑖𝑛𝑔</m:t>
                        </m:r>
                        <m:r>
                          <a:rPr lang="en-US" sz="2800" b="0" i="1" smtClean="0">
                            <a:latin typeface="Cambria Math" panose="02040503050406030204" pitchFamily="18" charset="0"/>
                          </a:rPr>
                          <m:t> </m:t>
                        </m:r>
                        <m:r>
                          <a:rPr lang="en-US" sz="2800" b="0" i="1" smtClean="0">
                            <a:latin typeface="Cambria Math" panose="02040503050406030204" pitchFamily="18" charset="0"/>
                          </a:rPr>
                          <m:t>𝑠𝑡𝑢𝑑𝑦</m:t>
                        </m:r>
                      </m:den>
                    </m:f>
                  </m:oMath>
                </a14:m>
                <a:endParaRPr lang="en-US" sz="2200" dirty="0"/>
              </a:p>
              <a:p>
                <a:endParaRPr lang="en-US" sz="2200" dirty="0"/>
              </a:p>
              <a:p>
                <a:r>
                  <a:rPr lang="en-US" sz="2200" dirty="0"/>
                  <a:t>The effect of the computer recommendations was measured by </a:t>
                </a:r>
                <a:r>
                  <a:rPr lang="en-US" sz="2200" b="1" dirty="0"/>
                  <a:t>the difference between </a:t>
                </a:r>
                <a:r>
                  <a:rPr lang="en-AU" sz="2200" b="1" dirty="0"/>
                  <a:t>response rate</a:t>
                </a:r>
                <a:r>
                  <a:rPr lang="en-AU" sz="2200" dirty="0"/>
                  <a:t> between study events (with computer recommendations) and control events (without recommendations).</a:t>
                </a:r>
                <a:endParaRPr lang="en-US" sz="2200" dirty="0"/>
              </a:p>
            </p:txBody>
          </p:sp>
        </mc:Choice>
        <mc:Fallback>
          <p:sp>
            <p:nvSpPr>
              <p:cNvPr id="2" name="TextBox 1">
                <a:extLst>
                  <a:ext uri="{FF2B5EF4-FFF2-40B4-BE49-F238E27FC236}">
                    <a16:creationId xmlns:a16="http://schemas.microsoft.com/office/drawing/2014/main" id="{B6B462FB-DC48-5D3A-74DB-33A27FDC05A9}"/>
                  </a:ext>
                </a:extLst>
              </p:cNvPr>
              <p:cNvSpPr txBox="1">
                <a:spLocks noRot="1" noChangeAspect="1" noMove="1" noResize="1" noEditPoints="1" noAdjustHandles="1" noChangeArrowheads="1" noChangeShapeType="1" noTextEdit="1"/>
              </p:cNvSpPr>
              <p:nvPr/>
            </p:nvSpPr>
            <p:spPr>
              <a:xfrm>
                <a:off x="304800" y="911717"/>
                <a:ext cx="11400263" cy="2122441"/>
              </a:xfrm>
              <a:prstGeom prst="rect">
                <a:avLst/>
              </a:prstGeom>
              <a:blipFill>
                <a:blip r:embed="rId3"/>
                <a:stretch>
                  <a:fillRect l="-780" b="-416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675208F4-3882-DA49-0C99-A4D47DE7B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034158"/>
            <a:ext cx="9220200" cy="35897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4">
            <a:extLst>
              <a:ext uri="{FF2B5EF4-FFF2-40B4-BE49-F238E27FC236}">
                <a16:creationId xmlns:a16="http://schemas.microsoft.com/office/drawing/2014/main" id="{65A5E10A-6295-A402-9606-DFE2221146A3}"/>
              </a:ext>
            </a:extLst>
          </p:cNvPr>
          <p:cNvGraphicFramePr>
            <a:graphicFrameLocks noGrp="1"/>
          </p:cNvGraphicFramePr>
          <p:nvPr>
            <p:ph sz="quarter" idx="14"/>
            <p:extLst>
              <p:ext uri="{D42A27DB-BD31-4B8C-83A1-F6EECF244321}">
                <p14:modId xmlns:p14="http://schemas.microsoft.com/office/powerpoint/2010/main" val="1091930642"/>
              </p:ext>
            </p:extLst>
          </p:nvPr>
        </p:nvGraphicFramePr>
        <p:xfrm>
          <a:off x="0" y="6477000"/>
          <a:ext cx="12192000" cy="381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Slide Number Placeholder 13">
            <a:extLst>
              <a:ext uri="{FF2B5EF4-FFF2-40B4-BE49-F238E27FC236}">
                <a16:creationId xmlns:a16="http://schemas.microsoft.com/office/drawing/2014/main" id="{1A097AC6-7479-EE06-26E6-95EE2B868E89}"/>
              </a:ext>
            </a:extLst>
          </p:cNvPr>
          <p:cNvSpPr>
            <a:spLocks noGrp="1"/>
          </p:cNvSpPr>
          <p:nvPr>
            <p:ph type="sldNum" sz="quarter" idx="16"/>
          </p:nvPr>
        </p:nvSpPr>
        <p:spPr>
          <a:xfrm>
            <a:off x="10363200" y="6233122"/>
            <a:ext cx="1579139" cy="216000"/>
          </a:xfrm>
        </p:spPr>
        <p:txBody>
          <a:bodyPr/>
          <a:lstStyle/>
          <a:p>
            <a:r>
              <a:rPr lang="en-AU"/>
              <a:t>Page [</a:t>
            </a:r>
            <a:fld id="{29D5CE74-914C-4689-99FC-1AEF49CE2B47}" type="slidenum">
              <a:rPr smtClean="0"/>
              <a:pPr/>
              <a:t>9</a:t>
            </a:fld>
            <a:r>
              <a:t>]</a:t>
            </a:r>
            <a:endParaRPr lang="en-AU" dirty="0"/>
          </a:p>
        </p:txBody>
      </p:sp>
      <p:sp>
        <p:nvSpPr>
          <p:cNvPr id="12" name="TextBox 11">
            <a:extLst>
              <a:ext uri="{FF2B5EF4-FFF2-40B4-BE49-F238E27FC236}">
                <a16:creationId xmlns:a16="http://schemas.microsoft.com/office/drawing/2014/main" id="{FFEAC8E0-F16A-9189-B6A8-C733250B2AB1}"/>
              </a:ext>
            </a:extLst>
          </p:cNvPr>
          <p:cNvSpPr txBox="1"/>
          <p:nvPr/>
        </p:nvSpPr>
        <p:spPr>
          <a:xfrm>
            <a:off x="7086600" y="187951"/>
            <a:ext cx="3692049" cy="461537"/>
          </a:xfrm>
          <a:prstGeom prst="rect">
            <a:avLst/>
          </a:prstGeom>
          <a:noFill/>
        </p:spPr>
        <p:txBody>
          <a:bodyPr wrap="square" rtlCol="0">
            <a:spAutoFit/>
          </a:bodyPr>
          <a:lstStyle/>
          <a:p>
            <a:r>
              <a:rPr lang="en-US" b="1" dirty="0"/>
              <a:t>Research Methods</a:t>
            </a:r>
          </a:p>
        </p:txBody>
      </p:sp>
    </p:spTree>
    <p:extLst>
      <p:ext uri="{BB962C8B-B14F-4D97-AF65-F5344CB8AC3E}">
        <p14:creationId xmlns:p14="http://schemas.microsoft.com/office/powerpoint/2010/main" val="1625380133"/>
      </p:ext>
    </p:extLst>
  </p:cSld>
  <p:clrMapOvr>
    <a:masterClrMapping/>
  </p:clrMapOvr>
</p:sld>
</file>

<file path=ppt/theme/theme1.xml><?xml version="1.0" encoding="utf-8"?>
<a:theme xmlns:a="http://schemas.openxmlformats.org/drawingml/2006/main" name="University of Melbourne">
  <a:themeElements>
    <a:clrScheme name="UOM Option2 Colours">
      <a:dk1>
        <a:sysClr val="windowText" lastClr="000000"/>
      </a:dk1>
      <a:lt1>
        <a:sysClr val="window" lastClr="FFFFFF"/>
      </a:lt1>
      <a:dk2>
        <a:srgbClr val="000000"/>
      </a:dk2>
      <a:lt2>
        <a:srgbClr val="000F46"/>
      </a:lt2>
      <a:accent1>
        <a:srgbClr val="000000"/>
      </a:accent1>
      <a:accent2>
        <a:srgbClr val="46C8F0"/>
      </a:accent2>
      <a:accent3>
        <a:srgbClr val="FF2D3C"/>
      </a:accent3>
      <a:accent4>
        <a:srgbClr val="885771"/>
      </a:accent4>
      <a:accent5>
        <a:srgbClr val="9FB825"/>
      </a:accent5>
      <a:accent6>
        <a:srgbClr val="003C55"/>
      </a:accent6>
      <a:hlink>
        <a:srgbClr val="000F46"/>
      </a:hlink>
      <a:folHlink>
        <a:srgbClr val="000F46"/>
      </a:folHlink>
    </a:clrScheme>
    <a:fontScheme name="University of Melbourn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E6E6"/>
        </a:solidFill>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Black Sheoak (Dark)">
      <a:srgbClr val="78000D"/>
    </a:custClr>
    <a:custClr name="Possum (Dark)">
      <a:srgbClr val="73234B"/>
    </a:custClr>
    <a:custClr name="Possum (Light)">
      <a:srgbClr val="EB7BBE"/>
    </a:custClr>
    <a:custClr name="Yam Daisy (Dark)">
      <a:srgbClr val="A84500"/>
    </a:custClr>
    <a:custClr name="Yam Daisy (Light)">
      <a:srgbClr val="FFD629"/>
    </a:custClr>
    <a:custClr name="Magpie (Light)">
      <a:srgbClr val="C8C8C8"/>
    </a:custClr>
    <a:custClr name="Mt William Greenstone (Light)">
      <a:srgbClr val="ABC1A7"/>
    </a:custClr>
    <a:custClr name="River Red Gum (Dark)">
      <a:srgbClr val="2C421D"/>
    </a:custClr>
    <a:custClr name="Magpie (Dark)">
      <a:srgbClr val="2D2D2D"/>
    </a:custClr>
    <a:custClr name="Mt William Greenstone (Dark)">
      <a:srgbClr val="444A40"/>
    </a:custClr>
  </a:custClrLst>
  <a:extLst>
    <a:ext uri="{05A4C25C-085E-4340-85A3-A5531E510DB2}">
      <thm15:themeFamily xmlns:thm15="http://schemas.microsoft.com/office/thememl/2012/main" name="Master_University of Melbourne.potx" id="{EEF8E8C5-136A-4328-9120-DC238DB23620}" vid="{3C59B156-C13B-4CA4-AD0B-4F3716D70D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xml><?xml version="1.0" encoding="utf-8"?>
<customUI xmlns="http://schemas.microsoft.com/office/2006/01/customui">
  <ribbon startFromScratch="false">
    <tabs>
      <tab id="CustomTab" label="University of Melbourne" insertBeforeMso="TabHome" keytip="Q">
        <group idMso="GroupSlides"/>
        <group id="Group1" label="Change Bullet Styles">
          <button idMso="IndentDecrease" visible="true" label="Decrease List Level" size="large"/>
          <button idMso="IndentIncrease" visible="true" label="Increase List Level" size="large"/>
        </group>
        <group id="Group2" label=" ">
          <checkBox idMso="GuidesShowHide" label="Guides"/>
          <splitButton id="groupsplitbutton" size="normal">
            <button idMso="ObjectsGroup"/>
            <menu id="groupsplitmenu" itemSize="large">
              <button idMso="ObjectsUngroup" description="Un-group selected objects" screentip="Un-group selected objects"/>
              <button idMso="ObjectsRegroup" description="Combine and re-Group selected objects" screentip="Combine and re-Group selected objects"/>
            </menu>
          </splitButton>
          <splitButton id="Cropping" size="normal">
            <toggleButton idMso="PictureCrop" label="Crop Tools"/>
            <menu id="CropMenu" itemSize="large">
              <button idMso="PictureFitCrop" description="Resize picture to fit the placeholder proportionally"/>
              <menuSeparator id="croppingmenu2"/>
              <menu idMso="PictureCropAspectRatioMenu" description="Crop image to selected aspect ratio"/>
              <gallery idMso="PictureShapeGallery" description="Crop image to selected shape"/>
            </menu>
          </splitButton>
          <separator id="sep1"/>
          <button idMso="ZoomFitToWindow" size="large" label="Fit to Window"/>
        </group>
        <group id="customGroup3" label="Accessibility Tools">
          <splitButton idMso="MenuAccessibility" visible="true" size="large"/>
          <separator id="Acc"/>
          <toggleButton idMso="AltTextPaneRibbon" visible="true" size="large"/>
          <separator id="sep3"/>
          <toggleButton idMso="SelectionPane" label="Selection Pane" size="large"/>
          <separator id="sep2"/>
          <splitButton id="sendbacksplitbutton" size="large">
            <button idMso="ObjectSendToBack" label="Send to Back"/>
            <menu id="sendbacksplitmenu" itemSize="large">
              <button idMso="ObjectBringToFront" label="Bring to Front"/>
            </menu>
          </splitButton>
        </group>
        <group id="group3" label=" ">
          <button idMso="PictureInsertFromFilePowerPoint" visible="true" size="large" label="Insert Symbols and Patterns" imageMso="InsertPictures"/>
          <button idMso="HeaderFooterInsert" size="large"/>
          <button idMso="PasteTextOnly" size="large" imageMso="Paste" label="Paste Unformatted"/>
        </group>
      </tab>
    </tabs>
  </ribbon>
</customUI>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1C620F3B436428A25057898027FE7" ma:contentTypeVersion="13" ma:contentTypeDescription="Create a new document." ma:contentTypeScope="" ma:versionID="e75af887571335a19ecb0f2c01abbd63">
  <xsd:schema xmlns:xsd="http://www.w3.org/2001/XMLSchema" xmlns:xs="http://www.w3.org/2001/XMLSchema" xmlns:p="http://schemas.microsoft.com/office/2006/metadata/properties" xmlns:ns2="11b4f495-11b8-43f2-b0a6-bd3e9198cf0b" xmlns:ns3="ae8ede3d-ca04-40de-a521-e5739ec48b5f" targetNamespace="http://schemas.microsoft.com/office/2006/metadata/properties" ma:root="true" ma:fieldsID="5a5d3d7acb5601e93c2cbac012439d32" ns2:_="" ns3:_="">
    <xsd:import namespace="11b4f495-11b8-43f2-b0a6-bd3e9198cf0b"/>
    <xsd:import namespace="ae8ede3d-ca04-40de-a521-e5739ec48b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b4f495-11b8-43f2-b0a6-bd3e9198cf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66921fe-4017-451f-be36-692af8ba859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e8ede3d-ca04-40de-a521-e5739ec48b5f"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eebe2cbe-a4cc-4daf-9365-b3e719dfc505}" ma:internalName="TaxCatchAll" ma:showField="CatchAllData" ma:web="ae8ede3d-ca04-40de-a521-e5739ec48b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1b4f495-11b8-43f2-b0a6-bd3e9198cf0b">
      <Terms xmlns="http://schemas.microsoft.com/office/infopath/2007/PartnerControls"/>
    </lcf76f155ced4ddcb4097134ff3c332f>
    <TaxCatchAll xmlns="ae8ede3d-ca04-40de-a521-e5739ec48b5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BE7C61-A3B0-4286-8062-81097C40F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b4f495-11b8-43f2-b0a6-bd3e9198cf0b"/>
    <ds:schemaRef ds:uri="ae8ede3d-ca04-40de-a521-e5739ec48b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8FFBB9-4FB3-4A1F-8381-B3FA72337E91}">
  <ds:schemaRefs>
    <ds:schemaRef ds:uri="http://purl.org/dc/terms/"/>
    <ds:schemaRef ds:uri="http://schemas.microsoft.com/office/2006/metadata/properties"/>
    <ds:schemaRef ds:uri="ae8ede3d-ca04-40de-a521-e5739ec48b5f"/>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11b4f495-11b8-43f2-b0a6-bd3e9198cf0b"/>
    <ds:schemaRef ds:uri="http://www.w3.org/XML/1998/namespace"/>
  </ds:schemaRefs>
</ds:datastoreItem>
</file>

<file path=customXml/itemProps3.xml><?xml version="1.0" encoding="utf-8"?>
<ds:datastoreItem xmlns:ds="http://schemas.openxmlformats.org/officeDocument/2006/customXml" ds:itemID="{42C75387-93F6-4D93-B300-D671EFAD96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Master_University-of-Melbourne</Template>
  <TotalTime>9392</TotalTime>
  <Words>1716</Words>
  <Application>Microsoft Macintosh PowerPoint</Application>
  <PresentationFormat>Widescreen</PresentationFormat>
  <Paragraphs>291</Paragraphs>
  <Slides>19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wfont_e6da5f_fdabe17d0a4c4532abc746b45ee50175</vt:lpstr>
      <vt:lpstr>Arial</vt:lpstr>
      <vt:lpstr>Calibri</vt:lpstr>
      <vt:lpstr>Cambria Math</vt:lpstr>
      <vt:lpstr>Courier New</vt:lpstr>
      <vt:lpstr>University of Melbourne</vt:lpstr>
      <vt:lpstr> Protocol-Based Computer Reminders, The Quality of Care and The Non-Perfection of Man</vt:lpstr>
      <vt:lpstr>PowerPoint Presentation</vt:lpstr>
      <vt:lpstr>Protocol-Based Computer Reminders,  The Quality of Care and The Non-Perfection of 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Instructions Microsoft PowerPoint</dc:title>
  <dc:creator>Liuliu Chen</dc:creator>
  <cp:lastModifiedBy>Liuliu Chen</cp:lastModifiedBy>
  <cp:revision>306</cp:revision>
  <dcterms:created xsi:type="dcterms:W3CDTF">2024-07-01T04:49:46Z</dcterms:created>
  <dcterms:modified xsi:type="dcterms:W3CDTF">2024-07-18T00:47:22Z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0x0101001A11C620F3B436428A25057898027FE7</vt:lpwstr>
  </property>
</Properties>
</file>